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6"/>
  </p:notesMasterIdLst>
  <p:handoutMasterIdLst>
    <p:handoutMasterId r:id="rId7"/>
  </p:handoutMasterIdLst>
  <p:sldIdLst>
    <p:sldId id="293" r:id="rId2"/>
    <p:sldId id="296" r:id="rId3"/>
    <p:sldId id="303" r:id="rId4"/>
    <p:sldId id="299" r:id="rId5"/>
  </p:sldIdLst>
  <p:sldSz cx="9144000" cy="6858000" type="screen4x3"/>
  <p:notesSz cx="6858000" cy="9144000"/>
  <p:embeddedFontLst>
    <p:embeddedFont>
      <p:font typeface="굴림체" panose="020B0609000101010101" pitchFamily="49" charset="-127"/>
      <p:regular r:id="rId8"/>
    </p:embeddedFont>
    <p:embeddedFont>
      <p:font typeface="맑은 고딕" panose="020B0503020000020004" pitchFamily="34" charset="-127"/>
      <p:regular r:id="rId9"/>
      <p:bold r:id="rId10"/>
    </p:embeddedFon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Calibri Light" panose="020F0302020204030204" pitchFamily="34" charset="0"/>
      <p:regular r:id="rId15"/>
      <p:italic r:id="rId16"/>
    </p:embeddedFont>
    <p:embeddedFont>
      <p:font typeface="Noto Sans" panose="020B0502040504020204" pitchFamily="34" charset="0"/>
      <p:regular r:id="rId17"/>
      <p:bold r:id="rId18"/>
      <p:italic r:id="rId19"/>
      <p:boldItalic r:id="rId2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54061"/>
    <a:srgbClr val="788ABC"/>
    <a:srgbClr val="7F7F7F"/>
    <a:srgbClr val="10253F"/>
    <a:srgbClr val="0D0D0D"/>
    <a:srgbClr val="FFFFFF"/>
    <a:srgbClr val="7E92C8"/>
    <a:srgbClr val="070805"/>
    <a:srgbClr val="32C6FF"/>
    <a:srgbClr val="337BA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87" d="100"/>
          <a:sy n="87" d="100"/>
        </p:scale>
        <p:origin x="1016" y="6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66" d="100"/>
          <a:sy n="66" d="100"/>
        </p:scale>
        <p:origin x="0" y="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18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handoutMaster" Target="handoutMasters/handoutMaster1.xml"/><Relationship Id="rId12" Type="http://schemas.openxmlformats.org/officeDocument/2006/relationships/font" Target="fonts/font5.fntdata"/><Relationship Id="rId17" Type="http://schemas.openxmlformats.org/officeDocument/2006/relationships/font" Target="fonts/font10.fntdata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font" Target="fonts/font9.fntdata"/><Relationship Id="rId20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font" Target="fonts/font4.fntdata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8.fntdata"/><Relationship Id="rId23" Type="http://schemas.openxmlformats.org/officeDocument/2006/relationships/theme" Target="theme/theme1.xml"/><Relationship Id="rId10" Type="http://schemas.openxmlformats.org/officeDocument/2006/relationships/font" Target="fonts/font3.fntdata"/><Relationship Id="rId19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font" Target="fonts/font7.fntdata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eleste De Bernardinis" userId="S::10706168@polimi.it::4e9a731e-0726-474b-9aa2-3e9627216e0f" providerId="AD" clId="Web-{4330C7D4-AECE-306F-B752-2F107E6C1496}"/>
    <pc:docChg chg="modSld">
      <pc:chgData name="Celeste De Bernardinis" userId="S::10706168@polimi.it::4e9a731e-0726-474b-9aa2-3e9627216e0f" providerId="AD" clId="Web-{4330C7D4-AECE-306F-B752-2F107E6C1496}" dt="2023-11-09T19:09:32.045" v="941" actId="20577"/>
      <pc:docMkLst>
        <pc:docMk/>
      </pc:docMkLst>
      <pc:sldChg chg="modSp">
        <pc:chgData name="Celeste De Bernardinis" userId="S::10706168@polimi.it::4e9a731e-0726-474b-9aa2-3e9627216e0f" providerId="AD" clId="Web-{4330C7D4-AECE-306F-B752-2F107E6C1496}" dt="2023-11-09T15:58:20.425" v="67" actId="20577"/>
        <pc:sldMkLst>
          <pc:docMk/>
          <pc:sldMk cId="0" sldId="293"/>
        </pc:sldMkLst>
        <pc:spChg chg="mod">
          <ac:chgData name="Celeste De Bernardinis" userId="S::10706168@polimi.it::4e9a731e-0726-474b-9aa2-3e9627216e0f" providerId="AD" clId="Web-{4330C7D4-AECE-306F-B752-2F107E6C1496}" dt="2023-11-09T15:57:21.361" v="36" actId="20577"/>
          <ac:spMkLst>
            <pc:docMk/>
            <pc:sldMk cId="0" sldId="293"/>
            <ac:spMk id="7" creationId="{00000000-0000-0000-0000-000000000000}"/>
          </ac:spMkLst>
        </pc:spChg>
        <pc:spChg chg="mod">
          <ac:chgData name="Celeste De Bernardinis" userId="S::10706168@polimi.it::4e9a731e-0726-474b-9aa2-3e9627216e0f" providerId="AD" clId="Web-{4330C7D4-AECE-306F-B752-2F107E6C1496}" dt="2023-11-09T15:58:20.425" v="67" actId="20577"/>
          <ac:spMkLst>
            <pc:docMk/>
            <pc:sldMk cId="0" sldId="293"/>
            <ac:spMk id="18" creationId="{00000000-0000-0000-0000-000000000000}"/>
          </ac:spMkLst>
        </pc:spChg>
      </pc:sldChg>
      <pc:sldChg chg="addSp delSp modSp">
        <pc:chgData name="Celeste De Bernardinis" userId="S::10706168@polimi.it::4e9a731e-0726-474b-9aa2-3e9627216e0f" providerId="AD" clId="Web-{4330C7D4-AECE-306F-B752-2F107E6C1496}" dt="2023-11-09T19:09:32.045" v="941" actId="20577"/>
        <pc:sldMkLst>
          <pc:docMk/>
          <pc:sldMk cId="0" sldId="296"/>
        </pc:sldMkLst>
        <pc:spChg chg="add mod">
          <ac:chgData name="Celeste De Bernardinis" userId="S::10706168@polimi.it::4e9a731e-0726-474b-9aa2-3e9627216e0f" providerId="AD" clId="Web-{4330C7D4-AECE-306F-B752-2F107E6C1496}" dt="2023-11-09T19:09:32.045" v="941" actId="20577"/>
          <ac:spMkLst>
            <pc:docMk/>
            <pc:sldMk cId="0" sldId="296"/>
            <ac:spMk id="3" creationId="{6883FDD8-35C8-424F-BD33-293F4FBCEB20}"/>
          </ac:spMkLst>
        </pc:spChg>
        <pc:spChg chg="add del mod">
          <ac:chgData name="Celeste De Bernardinis" userId="S::10706168@polimi.it::4e9a731e-0726-474b-9aa2-3e9627216e0f" providerId="AD" clId="Web-{4330C7D4-AECE-306F-B752-2F107E6C1496}" dt="2023-11-09T16:12:39.087" v="189"/>
          <ac:spMkLst>
            <pc:docMk/>
            <pc:sldMk cId="0" sldId="296"/>
            <ac:spMk id="4" creationId="{A1E4679F-07AA-7562-43E1-3EFDCF2C3093}"/>
          </ac:spMkLst>
        </pc:spChg>
        <pc:spChg chg="add mod">
          <ac:chgData name="Celeste De Bernardinis" userId="S::10706168@polimi.it::4e9a731e-0726-474b-9aa2-3e9627216e0f" providerId="AD" clId="Web-{4330C7D4-AECE-306F-B752-2F107E6C1496}" dt="2023-11-09T18:50:04.395" v="859" actId="1076"/>
          <ac:spMkLst>
            <pc:docMk/>
            <pc:sldMk cId="0" sldId="296"/>
            <ac:spMk id="4" creationId="{D8A5E18C-E263-3566-BB6E-055C1E2C7105}"/>
          </ac:spMkLst>
        </pc:spChg>
        <pc:spChg chg="add mod">
          <ac:chgData name="Celeste De Bernardinis" userId="S::10706168@polimi.it::4e9a731e-0726-474b-9aa2-3e9627216e0f" providerId="AD" clId="Web-{4330C7D4-AECE-306F-B752-2F107E6C1496}" dt="2023-11-09T19:08:12.200" v="933" actId="1076"/>
          <ac:spMkLst>
            <pc:docMk/>
            <pc:sldMk cId="0" sldId="296"/>
            <ac:spMk id="5" creationId="{FC87FBFD-8C88-CC49-FC7A-D5E3C6C19AAA}"/>
          </ac:spMkLst>
        </pc:spChg>
        <pc:spChg chg="mod">
          <ac:chgData name="Celeste De Bernardinis" userId="S::10706168@polimi.it::4e9a731e-0726-474b-9aa2-3e9627216e0f" providerId="AD" clId="Web-{4330C7D4-AECE-306F-B752-2F107E6C1496}" dt="2023-11-09T18:50:36.959" v="865" actId="1076"/>
          <ac:spMkLst>
            <pc:docMk/>
            <pc:sldMk cId="0" sldId="296"/>
            <ac:spMk id="6" creationId="{00000000-0000-0000-0000-000000000000}"/>
          </ac:spMkLst>
        </pc:spChg>
        <pc:spChg chg="add mod">
          <ac:chgData name="Celeste De Bernardinis" userId="S::10706168@polimi.it::4e9a731e-0726-474b-9aa2-3e9627216e0f" providerId="AD" clId="Web-{4330C7D4-AECE-306F-B752-2F107E6C1496}" dt="2023-11-09T19:07:53.199" v="930"/>
          <ac:spMkLst>
            <pc:docMk/>
            <pc:sldMk cId="0" sldId="296"/>
            <ac:spMk id="7" creationId="{4AFD837B-7FE7-787B-89D4-06F8F3CCFF81}"/>
          </ac:spMkLst>
        </pc:spChg>
        <pc:spChg chg="add mod">
          <ac:chgData name="Celeste De Bernardinis" userId="S::10706168@polimi.it::4e9a731e-0726-474b-9aa2-3e9627216e0f" providerId="AD" clId="Web-{4330C7D4-AECE-306F-B752-2F107E6C1496}" dt="2023-11-09T18:49:47.708" v="858" actId="1076"/>
          <ac:spMkLst>
            <pc:docMk/>
            <pc:sldMk cId="0" sldId="296"/>
            <ac:spMk id="9" creationId="{E641CCD3-08C4-7F07-E7AB-32E58AAFCE57}"/>
          </ac:spMkLst>
        </pc:spChg>
        <pc:spChg chg="add mod">
          <ac:chgData name="Celeste De Bernardinis" userId="S::10706168@polimi.it::4e9a731e-0726-474b-9aa2-3e9627216e0f" providerId="AD" clId="Web-{4330C7D4-AECE-306F-B752-2F107E6C1496}" dt="2023-11-09T19:08:17.762" v="934" actId="1076"/>
          <ac:spMkLst>
            <pc:docMk/>
            <pc:sldMk cId="0" sldId="296"/>
            <ac:spMk id="13" creationId="{ADFAE27C-8463-1FA3-F44F-1A481A692E28}"/>
          </ac:spMkLst>
        </pc:spChg>
        <pc:spChg chg="add del mod">
          <ac:chgData name="Celeste De Bernardinis" userId="S::10706168@polimi.it::4e9a731e-0726-474b-9aa2-3e9627216e0f" providerId="AD" clId="Web-{4330C7D4-AECE-306F-B752-2F107E6C1496}" dt="2023-11-09T17:01:38.912" v="605"/>
          <ac:spMkLst>
            <pc:docMk/>
            <pc:sldMk cId="0" sldId="296"/>
            <ac:spMk id="15" creationId="{E069BE10-7B11-079E-C228-381B1C6FE9F3}"/>
          </ac:spMkLst>
        </pc:spChg>
        <pc:spChg chg="add del">
          <ac:chgData name="Celeste De Bernardinis" userId="S::10706168@polimi.it::4e9a731e-0726-474b-9aa2-3e9627216e0f" providerId="AD" clId="Web-{4330C7D4-AECE-306F-B752-2F107E6C1496}" dt="2023-11-09T16:52:56.915" v="526"/>
          <ac:spMkLst>
            <pc:docMk/>
            <pc:sldMk cId="0" sldId="296"/>
            <ac:spMk id="16" creationId="{0269BCE9-9A8D-AF70-60AA-808C006024F6}"/>
          </ac:spMkLst>
        </pc:spChg>
        <pc:spChg chg="add del mod">
          <ac:chgData name="Celeste De Bernardinis" userId="S::10706168@polimi.it::4e9a731e-0726-474b-9aa2-3e9627216e0f" providerId="AD" clId="Web-{4330C7D4-AECE-306F-B752-2F107E6C1496}" dt="2023-11-09T16:52:51.321" v="525"/>
          <ac:spMkLst>
            <pc:docMk/>
            <pc:sldMk cId="0" sldId="296"/>
            <ac:spMk id="17" creationId="{EC7A654A-33CC-AA2A-3D55-649433D26EE4}"/>
          </ac:spMkLst>
        </pc:spChg>
        <pc:spChg chg="add mod">
          <ac:chgData name="Celeste De Bernardinis" userId="S::10706168@polimi.it::4e9a731e-0726-474b-9aa2-3e9627216e0f" providerId="AD" clId="Web-{4330C7D4-AECE-306F-B752-2F107E6C1496}" dt="2023-11-09T18:50:11.536" v="860" actId="1076"/>
          <ac:spMkLst>
            <pc:docMk/>
            <pc:sldMk cId="0" sldId="296"/>
            <ac:spMk id="18" creationId="{DAE88695-E11C-A17F-ADFF-CF2029CAFF36}"/>
          </ac:spMkLst>
        </pc:spChg>
        <pc:spChg chg="add del mod">
          <ac:chgData name="Celeste De Bernardinis" userId="S::10706168@polimi.it::4e9a731e-0726-474b-9aa2-3e9627216e0f" providerId="AD" clId="Web-{4330C7D4-AECE-306F-B752-2F107E6C1496}" dt="2023-11-09T17:01:48.991" v="607"/>
          <ac:spMkLst>
            <pc:docMk/>
            <pc:sldMk cId="0" sldId="296"/>
            <ac:spMk id="19" creationId="{CBE2F5DA-3A90-5265-CFA5-EBAD61D3F5DF}"/>
          </ac:spMkLst>
        </pc:spChg>
        <pc:picChg chg="add mod">
          <ac:chgData name="Celeste De Bernardinis" userId="S::10706168@polimi.it::4e9a731e-0726-474b-9aa2-3e9627216e0f" providerId="AD" clId="Web-{4330C7D4-AECE-306F-B752-2F107E6C1496}" dt="2023-11-09T19:07:32.996" v="928" actId="1076"/>
          <ac:picMkLst>
            <pc:docMk/>
            <pc:sldMk cId="0" sldId="296"/>
            <ac:picMk id="8" creationId="{24CEF6B2-9611-182B-50C9-E146781CC3A4}"/>
          </ac:picMkLst>
        </pc:picChg>
        <pc:picChg chg="add del mod">
          <ac:chgData name="Celeste De Bernardinis" userId="S::10706168@polimi.it::4e9a731e-0726-474b-9aa2-3e9627216e0f" providerId="AD" clId="Web-{4330C7D4-AECE-306F-B752-2F107E6C1496}" dt="2023-11-09T16:37:54.298" v="474"/>
          <ac:picMkLst>
            <pc:docMk/>
            <pc:sldMk cId="0" sldId="296"/>
            <ac:picMk id="9" creationId="{ACC95970-7EF0-5A6F-A537-6B720E0C654D}"/>
          </ac:picMkLst>
        </pc:picChg>
        <pc:picChg chg="add del mod">
          <ac:chgData name="Celeste De Bernardinis" userId="S::10706168@polimi.it::4e9a731e-0726-474b-9aa2-3e9627216e0f" providerId="AD" clId="Web-{4330C7D4-AECE-306F-B752-2F107E6C1496}" dt="2023-11-09T18:58:30.578" v="882"/>
          <ac:picMkLst>
            <pc:docMk/>
            <pc:sldMk cId="0" sldId="296"/>
            <ac:picMk id="10" creationId="{B9A20145-8B3C-1534-AC7E-A76CACF67C83}"/>
          </ac:picMkLst>
        </pc:picChg>
        <pc:picChg chg="add del mod">
          <ac:chgData name="Celeste De Bernardinis" userId="S::10706168@polimi.it::4e9a731e-0726-474b-9aa2-3e9627216e0f" providerId="AD" clId="Web-{4330C7D4-AECE-306F-B752-2F107E6C1496}" dt="2023-11-09T16:38:44.221" v="479"/>
          <ac:picMkLst>
            <pc:docMk/>
            <pc:sldMk cId="0" sldId="296"/>
            <ac:picMk id="10" creationId="{CF69E365-D19A-2A6F-B7FE-21C4A656CD32}"/>
          </ac:picMkLst>
        </pc:picChg>
        <pc:picChg chg="add mod">
          <ac:chgData name="Celeste De Bernardinis" userId="S::10706168@polimi.it::4e9a731e-0726-474b-9aa2-3e9627216e0f" providerId="AD" clId="Web-{4330C7D4-AECE-306F-B752-2F107E6C1496}" dt="2023-11-09T18:50:15.911" v="861" actId="1076"/>
          <ac:picMkLst>
            <pc:docMk/>
            <pc:sldMk cId="0" sldId="296"/>
            <ac:picMk id="11" creationId="{75F52238-7172-0D69-245C-1999F58E2903}"/>
          </ac:picMkLst>
        </pc:picChg>
        <pc:picChg chg="add mod">
          <ac:chgData name="Celeste De Bernardinis" userId="S::10706168@polimi.it::4e9a731e-0726-474b-9aa2-3e9627216e0f" providerId="AD" clId="Web-{4330C7D4-AECE-306F-B752-2F107E6C1496}" dt="2023-11-09T19:05:13.915" v="909" actId="1076"/>
          <ac:picMkLst>
            <pc:docMk/>
            <pc:sldMk cId="0" sldId="296"/>
            <ac:picMk id="12" creationId="{5DC59021-F4A1-ECC3-766A-D4081767AD20}"/>
          </ac:picMkLst>
        </pc:picChg>
        <pc:cxnChg chg="add del mod">
          <ac:chgData name="Celeste De Bernardinis" userId="S::10706168@polimi.it::4e9a731e-0726-474b-9aa2-3e9627216e0f" providerId="AD" clId="Web-{4330C7D4-AECE-306F-B752-2F107E6C1496}" dt="2023-11-09T16:50:49.661" v="520"/>
          <ac:cxnSpMkLst>
            <pc:docMk/>
            <pc:sldMk cId="0" sldId="296"/>
            <ac:cxnSpMk id="7" creationId="{EF7F3452-EB9A-70E8-A2CB-BD80C6B58640}"/>
          </ac:cxnSpMkLst>
        </pc:cxnChg>
        <pc:cxnChg chg="add del mod">
          <ac:chgData name="Celeste De Bernardinis" userId="S::10706168@polimi.it::4e9a731e-0726-474b-9aa2-3e9627216e0f" providerId="AD" clId="Web-{4330C7D4-AECE-306F-B752-2F107E6C1496}" dt="2023-11-09T16:42:32.805" v="495"/>
          <ac:cxnSpMkLst>
            <pc:docMk/>
            <pc:sldMk cId="0" sldId="296"/>
            <ac:cxnSpMk id="8" creationId="{0141896E-F804-E924-BE22-B37F5D2C6320}"/>
          </ac:cxnSpMkLst>
        </pc:cxnChg>
        <pc:cxnChg chg="add del">
          <ac:chgData name="Celeste De Bernardinis" userId="S::10706168@polimi.it::4e9a731e-0726-474b-9aa2-3e9627216e0f" providerId="AD" clId="Web-{4330C7D4-AECE-306F-B752-2F107E6C1496}" dt="2023-11-09T16:43:09.712" v="497"/>
          <ac:cxnSpMkLst>
            <pc:docMk/>
            <pc:sldMk cId="0" sldId="296"/>
            <ac:cxnSpMk id="12" creationId="{EADDFA1F-3552-47DD-A33B-3F311267B04B}"/>
          </ac:cxnSpMkLst>
        </pc:cxnChg>
        <pc:cxnChg chg="add del mod">
          <ac:chgData name="Celeste De Bernardinis" userId="S::10706168@polimi.it::4e9a731e-0726-474b-9aa2-3e9627216e0f" providerId="AD" clId="Web-{4330C7D4-AECE-306F-B752-2F107E6C1496}" dt="2023-11-09T16:50:46.333" v="518"/>
          <ac:cxnSpMkLst>
            <pc:docMk/>
            <pc:sldMk cId="0" sldId="296"/>
            <ac:cxnSpMk id="13" creationId="{15FC494F-34E0-4F40-E66D-97F65AA47D95}"/>
          </ac:cxnSpMkLst>
        </pc:cxnChg>
        <pc:cxnChg chg="add del mod">
          <ac:chgData name="Celeste De Bernardinis" userId="S::10706168@polimi.it::4e9a731e-0726-474b-9aa2-3e9627216e0f" providerId="AD" clId="Web-{4330C7D4-AECE-306F-B752-2F107E6C1496}" dt="2023-11-09T16:50:49.601" v="519"/>
          <ac:cxnSpMkLst>
            <pc:docMk/>
            <pc:sldMk cId="0" sldId="296"/>
            <ac:cxnSpMk id="14" creationId="{47623B8E-8787-0DE6-BA5F-146496246342}"/>
          </ac:cxnSpMkLst>
        </pc:cxnChg>
      </pc:sldChg>
    </pc:docChg>
  </pc:docChgLst>
  <pc:docChgLst>
    <pc:chgData name="Federica Rena" userId="caa18f58-b518-41f2-997a-584e27664c02" providerId="ADAL" clId="{0F9DAB03-D8A2-4B99-B086-2DE9BBD2FB06}"/>
    <pc:docChg chg="undo redo custSel addSld delSld modSld">
      <pc:chgData name="Federica Rena" userId="caa18f58-b518-41f2-997a-584e27664c02" providerId="ADAL" clId="{0F9DAB03-D8A2-4B99-B086-2DE9BBD2FB06}" dt="2023-11-14T13:54:30.346" v="2486" actId="1076"/>
      <pc:docMkLst>
        <pc:docMk/>
      </pc:docMkLst>
      <pc:sldChg chg="modSp mod">
        <pc:chgData name="Federica Rena" userId="caa18f58-b518-41f2-997a-584e27664c02" providerId="ADAL" clId="{0F9DAB03-D8A2-4B99-B086-2DE9BBD2FB06}" dt="2023-11-12T19:39:38.256" v="2221" actId="2711"/>
        <pc:sldMkLst>
          <pc:docMk/>
          <pc:sldMk cId="0" sldId="296"/>
        </pc:sldMkLst>
        <pc:spChg chg="mod">
          <ac:chgData name="Federica Rena" userId="caa18f58-b518-41f2-997a-584e27664c02" providerId="ADAL" clId="{0F9DAB03-D8A2-4B99-B086-2DE9BBD2FB06}" dt="2023-11-10T17:32:36.082" v="2205" actId="20577"/>
          <ac:spMkLst>
            <pc:docMk/>
            <pc:sldMk cId="0" sldId="296"/>
            <ac:spMk id="3" creationId="{6883FDD8-35C8-424F-BD33-293F4FBCEB20}"/>
          </ac:spMkLst>
        </pc:spChg>
        <pc:spChg chg="mod">
          <ac:chgData name="Federica Rena" userId="caa18f58-b518-41f2-997a-584e27664c02" providerId="ADAL" clId="{0F9DAB03-D8A2-4B99-B086-2DE9BBD2FB06}" dt="2023-11-10T17:32:03.318" v="2195" actId="1076"/>
          <ac:spMkLst>
            <pc:docMk/>
            <pc:sldMk cId="0" sldId="296"/>
            <ac:spMk id="5" creationId="{FC87FBFD-8C88-CC49-FC7A-D5E3C6C19AAA}"/>
          </ac:spMkLst>
        </pc:spChg>
        <pc:spChg chg="mod">
          <ac:chgData name="Federica Rena" userId="caa18f58-b518-41f2-997a-584e27664c02" providerId="ADAL" clId="{0F9DAB03-D8A2-4B99-B086-2DE9BBD2FB06}" dt="2023-11-12T19:39:38.256" v="2221" actId="2711"/>
          <ac:spMkLst>
            <pc:docMk/>
            <pc:sldMk cId="0" sldId="296"/>
            <ac:spMk id="6" creationId="{00000000-0000-0000-0000-000000000000}"/>
          </ac:spMkLst>
        </pc:spChg>
        <pc:spChg chg="mod">
          <ac:chgData name="Federica Rena" userId="caa18f58-b518-41f2-997a-584e27664c02" providerId="ADAL" clId="{0F9DAB03-D8A2-4B99-B086-2DE9BBD2FB06}" dt="2023-11-12T19:39:16.773" v="2220" actId="20577"/>
          <ac:spMkLst>
            <pc:docMk/>
            <pc:sldMk cId="0" sldId="296"/>
            <ac:spMk id="7" creationId="{4AFD837B-7FE7-787B-89D4-06F8F3CCFF81}"/>
          </ac:spMkLst>
        </pc:spChg>
      </pc:sldChg>
      <pc:sldChg chg="addSp delSp modSp mod">
        <pc:chgData name="Federica Rena" userId="caa18f58-b518-41f2-997a-584e27664c02" providerId="ADAL" clId="{0F9DAB03-D8A2-4B99-B086-2DE9BBD2FB06}" dt="2023-11-14T13:54:30.346" v="2486" actId="1076"/>
        <pc:sldMkLst>
          <pc:docMk/>
          <pc:sldMk cId="2450657547" sldId="299"/>
        </pc:sldMkLst>
        <pc:spChg chg="add del mod">
          <ac:chgData name="Federica Rena" userId="caa18f58-b518-41f2-997a-584e27664c02" providerId="ADAL" clId="{0F9DAB03-D8A2-4B99-B086-2DE9BBD2FB06}" dt="2023-11-08T17:32:51.209" v="1977"/>
          <ac:spMkLst>
            <pc:docMk/>
            <pc:sldMk cId="2450657547" sldId="299"/>
            <ac:spMk id="3" creationId="{8334C72E-EED5-2A16-F729-A4D08FE80F0C}"/>
          </ac:spMkLst>
        </pc:spChg>
        <pc:spChg chg="mod">
          <ac:chgData name="Federica Rena" userId="caa18f58-b518-41f2-997a-584e27664c02" providerId="ADAL" clId="{0F9DAB03-D8A2-4B99-B086-2DE9BBD2FB06}" dt="2023-11-09T19:23:17.928" v="2099" actId="108"/>
          <ac:spMkLst>
            <pc:docMk/>
            <pc:sldMk cId="2450657547" sldId="299"/>
            <ac:spMk id="6" creationId="{00000000-0000-0000-0000-000000000000}"/>
          </ac:spMkLst>
        </pc:spChg>
        <pc:spChg chg="add del mod">
          <ac:chgData name="Federica Rena" userId="caa18f58-b518-41f2-997a-584e27664c02" providerId="ADAL" clId="{0F9DAB03-D8A2-4B99-B086-2DE9BBD2FB06}" dt="2023-11-08T14:00:25.307" v="40"/>
          <ac:spMkLst>
            <pc:docMk/>
            <pc:sldMk cId="2450657547" sldId="299"/>
            <ac:spMk id="8" creationId="{93015092-2F04-FA30-31F2-2824EC1205E1}"/>
          </ac:spMkLst>
        </pc:spChg>
        <pc:spChg chg="add del">
          <ac:chgData name="Federica Rena" userId="caa18f58-b518-41f2-997a-584e27664c02" providerId="ADAL" clId="{0F9DAB03-D8A2-4B99-B086-2DE9BBD2FB06}" dt="2023-11-08T14:00:25.300" v="38" actId="478"/>
          <ac:spMkLst>
            <pc:docMk/>
            <pc:sldMk cId="2450657547" sldId="299"/>
            <ac:spMk id="9" creationId="{4213E6D5-CB79-D6C6-5419-381F983CE43D}"/>
          </ac:spMkLst>
        </pc:spChg>
        <pc:spChg chg="add del mod">
          <ac:chgData name="Federica Rena" userId="caa18f58-b518-41f2-997a-584e27664c02" providerId="ADAL" clId="{0F9DAB03-D8A2-4B99-B086-2DE9BBD2FB06}" dt="2023-11-08T17:02:17.434" v="950" actId="478"/>
          <ac:spMkLst>
            <pc:docMk/>
            <pc:sldMk cId="2450657547" sldId="299"/>
            <ac:spMk id="11" creationId="{113ACAB5-B206-9DA4-C1F4-C8D9D0C56725}"/>
          </ac:spMkLst>
        </pc:spChg>
        <pc:spChg chg="add del mod">
          <ac:chgData name="Federica Rena" userId="caa18f58-b518-41f2-997a-584e27664c02" providerId="ADAL" clId="{0F9DAB03-D8A2-4B99-B086-2DE9BBD2FB06}" dt="2023-11-08T16:54:42.268" v="886" actId="478"/>
          <ac:spMkLst>
            <pc:docMk/>
            <pc:sldMk cId="2450657547" sldId="299"/>
            <ac:spMk id="12" creationId="{9C5BA2D5-3BB7-B1B8-C12A-371B3361AE9B}"/>
          </ac:spMkLst>
        </pc:spChg>
        <pc:spChg chg="mod">
          <ac:chgData name="Federica Rena" userId="caa18f58-b518-41f2-997a-584e27664c02" providerId="ADAL" clId="{0F9DAB03-D8A2-4B99-B086-2DE9BBD2FB06}" dt="2023-11-08T16:52:11.424" v="882"/>
          <ac:spMkLst>
            <pc:docMk/>
            <pc:sldMk cId="2450657547" sldId="299"/>
            <ac:spMk id="16" creationId="{D27044B7-EB03-76CA-F915-53BF92547587}"/>
          </ac:spMkLst>
        </pc:spChg>
        <pc:spChg chg="mod">
          <ac:chgData name="Federica Rena" userId="caa18f58-b518-41f2-997a-584e27664c02" providerId="ADAL" clId="{0F9DAB03-D8A2-4B99-B086-2DE9BBD2FB06}" dt="2023-11-08T16:52:11.424" v="882"/>
          <ac:spMkLst>
            <pc:docMk/>
            <pc:sldMk cId="2450657547" sldId="299"/>
            <ac:spMk id="20" creationId="{6393A767-C9BB-3986-6C19-A26D9DFF1B51}"/>
          </ac:spMkLst>
        </pc:spChg>
        <pc:spChg chg="mod">
          <ac:chgData name="Federica Rena" userId="caa18f58-b518-41f2-997a-584e27664c02" providerId="ADAL" clId="{0F9DAB03-D8A2-4B99-B086-2DE9BBD2FB06}" dt="2023-11-08T16:52:11.424" v="882"/>
          <ac:spMkLst>
            <pc:docMk/>
            <pc:sldMk cId="2450657547" sldId="299"/>
            <ac:spMk id="21" creationId="{BF1A185D-250E-492F-3285-8AAD7A1B04C3}"/>
          </ac:spMkLst>
        </pc:spChg>
        <pc:spChg chg="mod">
          <ac:chgData name="Federica Rena" userId="caa18f58-b518-41f2-997a-584e27664c02" providerId="ADAL" clId="{0F9DAB03-D8A2-4B99-B086-2DE9BBD2FB06}" dt="2023-11-08T16:52:11.424" v="882"/>
          <ac:spMkLst>
            <pc:docMk/>
            <pc:sldMk cId="2450657547" sldId="299"/>
            <ac:spMk id="23" creationId="{3EB005EC-F685-5740-85EF-4E0D2806E6C8}"/>
          </ac:spMkLst>
        </pc:spChg>
        <pc:spChg chg="mod">
          <ac:chgData name="Federica Rena" userId="caa18f58-b518-41f2-997a-584e27664c02" providerId="ADAL" clId="{0F9DAB03-D8A2-4B99-B086-2DE9BBD2FB06}" dt="2023-11-08T16:52:11.424" v="882"/>
          <ac:spMkLst>
            <pc:docMk/>
            <pc:sldMk cId="2450657547" sldId="299"/>
            <ac:spMk id="24" creationId="{FBC97749-7F93-9E49-8B92-3AA3BACAF507}"/>
          </ac:spMkLst>
        </pc:spChg>
        <pc:spChg chg="mod">
          <ac:chgData name="Federica Rena" userId="caa18f58-b518-41f2-997a-584e27664c02" providerId="ADAL" clId="{0F9DAB03-D8A2-4B99-B086-2DE9BBD2FB06}" dt="2023-11-08T16:52:11.424" v="882"/>
          <ac:spMkLst>
            <pc:docMk/>
            <pc:sldMk cId="2450657547" sldId="299"/>
            <ac:spMk id="25" creationId="{2F796DF3-B8D2-B512-F86D-8B4E6C8BEE25}"/>
          </ac:spMkLst>
        </pc:spChg>
        <pc:spChg chg="mod">
          <ac:chgData name="Federica Rena" userId="caa18f58-b518-41f2-997a-584e27664c02" providerId="ADAL" clId="{0F9DAB03-D8A2-4B99-B086-2DE9BBD2FB06}" dt="2023-11-08T16:52:11.424" v="882"/>
          <ac:spMkLst>
            <pc:docMk/>
            <pc:sldMk cId="2450657547" sldId="299"/>
            <ac:spMk id="26" creationId="{FB6010B3-A987-D6B8-A18F-64E1DA1514A8}"/>
          </ac:spMkLst>
        </pc:spChg>
        <pc:spChg chg="mod">
          <ac:chgData name="Federica Rena" userId="caa18f58-b518-41f2-997a-584e27664c02" providerId="ADAL" clId="{0F9DAB03-D8A2-4B99-B086-2DE9BBD2FB06}" dt="2023-11-08T16:52:11.424" v="882"/>
          <ac:spMkLst>
            <pc:docMk/>
            <pc:sldMk cId="2450657547" sldId="299"/>
            <ac:spMk id="27" creationId="{655D52AB-1320-F461-6A9F-A1BE33FD73D5}"/>
          </ac:spMkLst>
        </pc:spChg>
        <pc:spChg chg="mod">
          <ac:chgData name="Federica Rena" userId="caa18f58-b518-41f2-997a-584e27664c02" providerId="ADAL" clId="{0F9DAB03-D8A2-4B99-B086-2DE9BBD2FB06}" dt="2023-11-08T16:52:11.424" v="882"/>
          <ac:spMkLst>
            <pc:docMk/>
            <pc:sldMk cId="2450657547" sldId="299"/>
            <ac:spMk id="28" creationId="{E51532EE-F4DC-D81D-B93D-267BD83433CC}"/>
          </ac:spMkLst>
        </pc:spChg>
        <pc:spChg chg="mod">
          <ac:chgData name="Federica Rena" userId="caa18f58-b518-41f2-997a-584e27664c02" providerId="ADAL" clId="{0F9DAB03-D8A2-4B99-B086-2DE9BBD2FB06}" dt="2023-11-08T16:52:11.424" v="882"/>
          <ac:spMkLst>
            <pc:docMk/>
            <pc:sldMk cId="2450657547" sldId="299"/>
            <ac:spMk id="30" creationId="{CABC4AE4-FCD3-5323-C1C1-52F4BDC00EB1}"/>
          </ac:spMkLst>
        </pc:spChg>
        <pc:spChg chg="mod">
          <ac:chgData name="Federica Rena" userId="caa18f58-b518-41f2-997a-584e27664c02" providerId="ADAL" clId="{0F9DAB03-D8A2-4B99-B086-2DE9BBD2FB06}" dt="2023-11-08T16:52:11.424" v="882"/>
          <ac:spMkLst>
            <pc:docMk/>
            <pc:sldMk cId="2450657547" sldId="299"/>
            <ac:spMk id="31" creationId="{84BBD4EA-B632-F779-AA14-1F6CF6536FBE}"/>
          </ac:spMkLst>
        </pc:spChg>
        <pc:spChg chg="mod">
          <ac:chgData name="Federica Rena" userId="caa18f58-b518-41f2-997a-584e27664c02" providerId="ADAL" clId="{0F9DAB03-D8A2-4B99-B086-2DE9BBD2FB06}" dt="2023-11-08T16:52:11.424" v="882"/>
          <ac:spMkLst>
            <pc:docMk/>
            <pc:sldMk cId="2450657547" sldId="299"/>
            <ac:spMk id="32" creationId="{FD74431C-4D8F-A01A-02C5-60584D24C1C5}"/>
          </ac:spMkLst>
        </pc:spChg>
        <pc:spChg chg="mod">
          <ac:chgData name="Federica Rena" userId="caa18f58-b518-41f2-997a-584e27664c02" providerId="ADAL" clId="{0F9DAB03-D8A2-4B99-B086-2DE9BBD2FB06}" dt="2023-11-08T16:52:11.424" v="882"/>
          <ac:spMkLst>
            <pc:docMk/>
            <pc:sldMk cId="2450657547" sldId="299"/>
            <ac:spMk id="33" creationId="{454745A3-F609-B619-EA51-5DF0889F6B8F}"/>
          </ac:spMkLst>
        </pc:spChg>
        <pc:spChg chg="mod">
          <ac:chgData name="Federica Rena" userId="caa18f58-b518-41f2-997a-584e27664c02" providerId="ADAL" clId="{0F9DAB03-D8A2-4B99-B086-2DE9BBD2FB06}" dt="2023-11-08T16:52:11.424" v="882"/>
          <ac:spMkLst>
            <pc:docMk/>
            <pc:sldMk cId="2450657547" sldId="299"/>
            <ac:spMk id="34" creationId="{F4DA2BB7-3D8A-E362-3BA5-BCAFE0231A72}"/>
          </ac:spMkLst>
        </pc:spChg>
        <pc:spChg chg="mod">
          <ac:chgData name="Federica Rena" userId="caa18f58-b518-41f2-997a-584e27664c02" providerId="ADAL" clId="{0F9DAB03-D8A2-4B99-B086-2DE9BBD2FB06}" dt="2023-11-08T16:52:11.424" v="882"/>
          <ac:spMkLst>
            <pc:docMk/>
            <pc:sldMk cId="2450657547" sldId="299"/>
            <ac:spMk id="35" creationId="{10029120-D920-3470-799F-B9BB650B4D82}"/>
          </ac:spMkLst>
        </pc:spChg>
        <pc:spChg chg="mod">
          <ac:chgData name="Federica Rena" userId="caa18f58-b518-41f2-997a-584e27664c02" providerId="ADAL" clId="{0F9DAB03-D8A2-4B99-B086-2DE9BBD2FB06}" dt="2023-11-08T16:52:11.424" v="882"/>
          <ac:spMkLst>
            <pc:docMk/>
            <pc:sldMk cId="2450657547" sldId="299"/>
            <ac:spMk id="37" creationId="{4BE0FF7F-7A89-1A51-D22C-A4584E4E07E5}"/>
          </ac:spMkLst>
        </pc:spChg>
        <pc:spChg chg="mod">
          <ac:chgData name="Federica Rena" userId="caa18f58-b518-41f2-997a-584e27664c02" providerId="ADAL" clId="{0F9DAB03-D8A2-4B99-B086-2DE9BBD2FB06}" dt="2023-11-08T16:52:11.424" v="882"/>
          <ac:spMkLst>
            <pc:docMk/>
            <pc:sldMk cId="2450657547" sldId="299"/>
            <ac:spMk id="38" creationId="{2EE8CF59-079E-9C89-7240-DD3B5296E2AF}"/>
          </ac:spMkLst>
        </pc:spChg>
        <pc:spChg chg="mod">
          <ac:chgData name="Federica Rena" userId="caa18f58-b518-41f2-997a-584e27664c02" providerId="ADAL" clId="{0F9DAB03-D8A2-4B99-B086-2DE9BBD2FB06}" dt="2023-11-08T16:52:11.424" v="882"/>
          <ac:spMkLst>
            <pc:docMk/>
            <pc:sldMk cId="2450657547" sldId="299"/>
            <ac:spMk id="39" creationId="{18D0415E-EC57-3DFA-24AB-1CB4D219FECD}"/>
          </ac:spMkLst>
        </pc:spChg>
        <pc:spChg chg="mod">
          <ac:chgData name="Federica Rena" userId="caa18f58-b518-41f2-997a-584e27664c02" providerId="ADAL" clId="{0F9DAB03-D8A2-4B99-B086-2DE9BBD2FB06}" dt="2023-11-08T16:52:11.424" v="882"/>
          <ac:spMkLst>
            <pc:docMk/>
            <pc:sldMk cId="2450657547" sldId="299"/>
            <ac:spMk id="40" creationId="{C23C42E9-F9CC-E846-C2B3-9732F25C002A}"/>
          </ac:spMkLst>
        </pc:spChg>
        <pc:spChg chg="mod">
          <ac:chgData name="Federica Rena" userId="caa18f58-b518-41f2-997a-584e27664c02" providerId="ADAL" clId="{0F9DAB03-D8A2-4B99-B086-2DE9BBD2FB06}" dt="2023-11-08T16:52:11.424" v="882"/>
          <ac:spMkLst>
            <pc:docMk/>
            <pc:sldMk cId="2450657547" sldId="299"/>
            <ac:spMk id="42" creationId="{FF50F0E1-A293-B0D0-AF0C-EE8108BCE05A}"/>
          </ac:spMkLst>
        </pc:spChg>
        <pc:spChg chg="mod">
          <ac:chgData name="Federica Rena" userId="caa18f58-b518-41f2-997a-584e27664c02" providerId="ADAL" clId="{0F9DAB03-D8A2-4B99-B086-2DE9BBD2FB06}" dt="2023-11-08T16:52:11.424" v="882"/>
          <ac:spMkLst>
            <pc:docMk/>
            <pc:sldMk cId="2450657547" sldId="299"/>
            <ac:spMk id="43" creationId="{CA7B2EC6-6120-ABF5-E204-CEE0A96B14A7}"/>
          </ac:spMkLst>
        </pc:spChg>
        <pc:spChg chg="mod">
          <ac:chgData name="Federica Rena" userId="caa18f58-b518-41f2-997a-584e27664c02" providerId="ADAL" clId="{0F9DAB03-D8A2-4B99-B086-2DE9BBD2FB06}" dt="2023-11-08T16:52:11.424" v="882"/>
          <ac:spMkLst>
            <pc:docMk/>
            <pc:sldMk cId="2450657547" sldId="299"/>
            <ac:spMk id="44" creationId="{38B34629-7032-8CEB-AAD4-87EC54B89051}"/>
          </ac:spMkLst>
        </pc:spChg>
        <pc:spChg chg="mod">
          <ac:chgData name="Federica Rena" userId="caa18f58-b518-41f2-997a-584e27664c02" providerId="ADAL" clId="{0F9DAB03-D8A2-4B99-B086-2DE9BBD2FB06}" dt="2023-11-08T16:52:11.424" v="882"/>
          <ac:spMkLst>
            <pc:docMk/>
            <pc:sldMk cId="2450657547" sldId="299"/>
            <ac:spMk id="46" creationId="{2BB0B1FB-B188-745B-AD6B-19A04588D8D8}"/>
          </ac:spMkLst>
        </pc:spChg>
        <pc:spChg chg="mod">
          <ac:chgData name="Federica Rena" userId="caa18f58-b518-41f2-997a-584e27664c02" providerId="ADAL" clId="{0F9DAB03-D8A2-4B99-B086-2DE9BBD2FB06}" dt="2023-11-08T16:52:11.424" v="882"/>
          <ac:spMkLst>
            <pc:docMk/>
            <pc:sldMk cId="2450657547" sldId="299"/>
            <ac:spMk id="47" creationId="{C1FB7FBD-7D39-8DF0-11E1-2CE135C4A680}"/>
          </ac:spMkLst>
        </pc:spChg>
        <pc:spChg chg="mod">
          <ac:chgData name="Federica Rena" userId="caa18f58-b518-41f2-997a-584e27664c02" providerId="ADAL" clId="{0F9DAB03-D8A2-4B99-B086-2DE9BBD2FB06}" dt="2023-11-08T16:52:11.424" v="882"/>
          <ac:spMkLst>
            <pc:docMk/>
            <pc:sldMk cId="2450657547" sldId="299"/>
            <ac:spMk id="48" creationId="{1B43D495-2B7F-E897-23D0-E690A705675A}"/>
          </ac:spMkLst>
        </pc:spChg>
        <pc:spChg chg="mod">
          <ac:chgData name="Federica Rena" userId="caa18f58-b518-41f2-997a-584e27664c02" providerId="ADAL" clId="{0F9DAB03-D8A2-4B99-B086-2DE9BBD2FB06}" dt="2023-11-08T16:52:11.424" v="882"/>
          <ac:spMkLst>
            <pc:docMk/>
            <pc:sldMk cId="2450657547" sldId="299"/>
            <ac:spMk id="49" creationId="{B3FC901E-6E45-1AA0-7581-7A4F01E7E848}"/>
          </ac:spMkLst>
        </pc:spChg>
        <pc:spChg chg="mod">
          <ac:chgData name="Federica Rena" userId="caa18f58-b518-41f2-997a-584e27664c02" providerId="ADAL" clId="{0F9DAB03-D8A2-4B99-B086-2DE9BBD2FB06}" dt="2023-11-08T16:52:11.424" v="882"/>
          <ac:spMkLst>
            <pc:docMk/>
            <pc:sldMk cId="2450657547" sldId="299"/>
            <ac:spMk id="51" creationId="{6554D8E4-65D6-69C1-9FA3-09DB6679395C}"/>
          </ac:spMkLst>
        </pc:spChg>
        <pc:spChg chg="mod">
          <ac:chgData name="Federica Rena" userId="caa18f58-b518-41f2-997a-584e27664c02" providerId="ADAL" clId="{0F9DAB03-D8A2-4B99-B086-2DE9BBD2FB06}" dt="2023-11-08T16:52:11.424" v="882"/>
          <ac:spMkLst>
            <pc:docMk/>
            <pc:sldMk cId="2450657547" sldId="299"/>
            <ac:spMk id="52" creationId="{84E8320B-03AA-BFAD-8CCC-95E082C2C384}"/>
          </ac:spMkLst>
        </pc:spChg>
        <pc:spChg chg="mod">
          <ac:chgData name="Federica Rena" userId="caa18f58-b518-41f2-997a-584e27664c02" providerId="ADAL" clId="{0F9DAB03-D8A2-4B99-B086-2DE9BBD2FB06}" dt="2023-11-08T16:52:11.424" v="882"/>
          <ac:spMkLst>
            <pc:docMk/>
            <pc:sldMk cId="2450657547" sldId="299"/>
            <ac:spMk id="53" creationId="{E8E0360F-B506-E53F-393A-BE4F2F653AEF}"/>
          </ac:spMkLst>
        </pc:spChg>
        <pc:spChg chg="mod">
          <ac:chgData name="Federica Rena" userId="caa18f58-b518-41f2-997a-584e27664c02" providerId="ADAL" clId="{0F9DAB03-D8A2-4B99-B086-2DE9BBD2FB06}" dt="2023-11-08T16:52:11.424" v="882"/>
          <ac:spMkLst>
            <pc:docMk/>
            <pc:sldMk cId="2450657547" sldId="299"/>
            <ac:spMk id="54" creationId="{22B80245-8A1B-004B-3E7E-85B69AEEA0B5}"/>
          </ac:spMkLst>
        </pc:spChg>
        <pc:spChg chg="mod">
          <ac:chgData name="Federica Rena" userId="caa18f58-b518-41f2-997a-584e27664c02" providerId="ADAL" clId="{0F9DAB03-D8A2-4B99-B086-2DE9BBD2FB06}" dt="2023-11-09T19:23:32.762" v="2101" actId="207"/>
          <ac:spMkLst>
            <pc:docMk/>
            <pc:sldMk cId="2450657547" sldId="299"/>
            <ac:spMk id="55" creationId="{F7B765AC-B70D-7D1D-5EE9-BB008D442EB1}"/>
          </ac:spMkLst>
        </pc:spChg>
        <pc:spChg chg="mod">
          <ac:chgData name="Federica Rena" userId="caa18f58-b518-41f2-997a-584e27664c02" providerId="ADAL" clId="{0F9DAB03-D8A2-4B99-B086-2DE9BBD2FB06}" dt="2023-11-09T19:23:23.487" v="2100" actId="207"/>
          <ac:spMkLst>
            <pc:docMk/>
            <pc:sldMk cId="2450657547" sldId="299"/>
            <ac:spMk id="57" creationId="{E56AA136-4D72-691D-292A-747F086BD382}"/>
          </ac:spMkLst>
        </pc:spChg>
        <pc:spChg chg="mod">
          <ac:chgData name="Federica Rena" userId="caa18f58-b518-41f2-997a-584e27664c02" providerId="ADAL" clId="{0F9DAB03-D8A2-4B99-B086-2DE9BBD2FB06}" dt="2023-11-09T19:23:38.280" v="2102" actId="207"/>
          <ac:spMkLst>
            <pc:docMk/>
            <pc:sldMk cId="2450657547" sldId="299"/>
            <ac:spMk id="58" creationId="{EE0670F7-E4F6-DE84-9CEB-E0DA4374067F}"/>
          </ac:spMkLst>
        </pc:spChg>
        <pc:spChg chg="del mod">
          <ac:chgData name="Federica Rena" userId="caa18f58-b518-41f2-997a-584e27664c02" providerId="ADAL" clId="{0F9DAB03-D8A2-4B99-B086-2DE9BBD2FB06}" dt="2023-11-08T17:28:15.103" v="1844" actId="478"/>
          <ac:spMkLst>
            <pc:docMk/>
            <pc:sldMk cId="2450657547" sldId="299"/>
            <ac:spMk id="59" creationId="{2DD9465C-7746-EEC9-51FA-D2638E588A50}"/>
          </ac:spMkLst>
        </pc:spChg>
        <pc:spChg chg="del mod">
          <ac:chgData name="Federica Rena" userId="caa18f58-b518-41f2-997a-584e27664c02" providerId="ADAL" clId="{0F9DAB03-D8A2-4B99-B086-2DE9BBD2FB06}" dt="2023-11-08T17:28:13.815" v="1843" actId="478"/>
          <ac:spMkLst>
            <pc:docMk/>
            <pc:sldMk cId="2450657547" sldId="299"/>
            <ac:spMk id="60" creationId="{ABEB9998-2E2F-2682-CE89-5665FF331E51}"/>
          </ac:spMkLst>
        </pc:spChg>
        <pc:spChg chg="del mod">
          <ac:chgData name="Federica Rena" userId="caa18f58-b518-41f2-997a-584e27664c02" providerId="ADAL" clId="{0F9DAB03-D8A2-4B99-B086-2DE9BBD2FB06}" dt="2023-11-08T17:03:48.588" v="970" actId="478"/>
          <ac:spMkLst>
            <pc:docMk/>
            <pc:sldMk cId="2450657547" sldId="299"/>
            <ac:spMk id="61" creationId="{74EE0700-40F4-375F-A9B5-7304CA20C5A9}"/>
          </ac:spMkLst>
        </pc:spChg>
        <pc:spChg chg="mod">
          <ac:chgData name="Federica Rena" userId="caa18f58-b518-41f2-997a-584e27664c02" providerId="ADAL" clId="{0F9DAB03-D8A2-4B99-B086-2DE9BBD2FB06}" dt="2023-11-08T16:56:36.660" v="896" actId="207"/>
          <ac:spMkLst>
            <pc:docMk/>
            <pc:sldMk cId="2450657547" sldId="299"/>
            <ac:spMk id="62" creationId="{EE55A2A2-1346-C0C9-2E16-4A7161BF0408}"/>
          </ac:spMkLst>
        </pc:spChg>
        <pc:spChg chg="mod">
          <ac:chgData name="Federica Rena" userId="caa18f58-b518-41f2-997a-584e27664c02" providerId="ADAL" clId="{0F9DAB03-D8A2-4B99-B086-2DE9BBD2FB06}" dt="2023-11-09T10:49:25.233" v="2053" actId="1076"/>
          <ac:spMkLst>
            <pc:docMk/>
            <pc:sldMk cId="2450657547" sldId="299"/>
            <ac:spMk id="64" creationId="{801CBC19-5AE8-8927-41C7-C8180A5D7110}"/>
          </ac:spMkLst>
        </pc:spChg>
        <pc:spChg chg="mod">
          <ac:chgData name="Federica Rena" userId="caa18f58-b518-41f2-997a-584e27664c02" providerId="ADAL" clId="{0F9DAB03-D8A2-4B99-B086-2DE9BBD2FB06}" dt="2023-11-08T17:19:19.278" v="1411" actId="1076"/>
          <ac:spMkLst>
            <pc:docMk/>
            <pc:sldMk cId="2450657547" sldId="299"/>
            <ac:spMk id="65" creationId="{DC7BF3AF-F6A2-CF60-0673-F69F78BF7BC8}"/>
          </ac:spMkLst>
        </pc:spChg>
        <pc:spChg chg="mod">
          <ac:chgData name="Federica Rena" userId="caa18f58-b518-41f2-997a-584e27664c02" providerId="ADAL" clId="{0F9DAB03-D8A2-4B99-B086-2DE9BBD2FB06}" dt="2023-11-08T17:17:28.118" v="1380" actId="20577"/>
          <ac:spMkLst>
            <pc:docMk/>
            <pc:sldMk cId="2450657547" sldId="299"/>
            <ac:spMk id="66" creationId="{4DCC74C9-72ED-6F14-5058-DF743C23B242}"/>
          </ac:spMkLst>
        </pc:spChg>
        <pc:spChg chg="mod">
          <ac:chgData name="Federica Rena" userId="caa18f58-b518-41f2-997a-584e27664c02" providerId="ADAL" clId="{0F9DAB03-D8A2-4B99-B086-2DE9BBD2FB06}" dt="2023-11-08T17:17:16.555" v="1297" actId="20577"/>
          <ac:spMkLst>
            <pc:docMk/>
            <pc:sldMk cId="2450657547" sldId="299"/>
            <ac:spMk id="67" creationId="{7A037E98-9E37-8D54-323B-D905A008091B}"/>
          </ac:spMkLst>
        </pc:spChg>
        <pc:spChg chg="mod">
          <ac:chgData name="Federica Rena" userId="caa18f58-b518-41f2-997a-584e27664c02" providerId="ADAL" clId="{0F9DAB03-D8A2-4B99-B086-2DE9BBD2FB06}" dt="2023-11-08T17:29:31.888" v="1852" actId="20577"/>
          <ac:spMkLst>
            <pc:docMk/>
            <pc:sldMk cId="2450657547" sldId="299"/>
            <ac:spMk id="69" creationId="{5D9E0208-EA36-36BC-1893-56012D80DD54}"/>
          </ac:spMkLst>
        </pc:spChg>
        <pc:spChg chg="mod">
          <ac:chgData name="Federica Rena" userId="caa18f58-b518-41f2-997a-584e27664c02" providerId="ADAL" clId="{0F9DAB03-D8A2-4B99-B086-2DE9BBD2FB06}" dt="2023-11-08T17:29:29.152" v="1851" actId="20577"/>
          <ac:spMkLst>
            <pc:docMk/>
            <pc:sldMk cId="2450657547" sldId="299"/>
            <ac:spMk id="70" creationId="{D288E4DB-A445-F61B-8E07-10F2B6522909}"/>
          </ac:spMkLst>
        </pc:spChg>
        <pc:spChg chg="del mod">
          <ac:chgData name="Federica Rena" userId="caa18f58-b518-41f2-997a-584e27664c02" providerId="ADAL" clId="{0F9DAB03-D8A2-4B99-B086-2DE9BBD2FB06}" dt="2023-11-08T17:02:20.396" v="952" actId="478"/>
          <ac:spMkLst>
            <pc:docMk/>
            <pc:sldMk cId="2450657547" sldId="299"/>
            <ac:spMk id="71" creationId="{0E685072-9B70-3297-FEC4-DC9E7978A008}"/>
          </ac:spMkLst>
        </pc:spChg>
        <pc:spChg chg="mod">
          <ac:chgData name="Federica Rena" userId="caa18f58-b518-41f2-997a-584e27664c02" providerId="ADAL" clId="{0F9DAB03-D8A2-4B99-B086-2DE9BBD2FB06}" dt="2023-11-08T17:00:04.360" v="923" actId="207"/>
          <ac:spMkLst>
            <pc:docMk/>
            <pc:sldMk cId="2450657547" sldId="299"/>
            <ac:spMk id="72" creationId="{C77A7C36-8E76-34B3-D146-94CCC5748389}"/>
          </ac:spMkLst>
        </pc:spChg>
        <pc:spChg chg="mod">
          <ac:chgData name="Federica Rena" userId="caa18f58-b518-41f2-997a-584e27664c02" providerId="ADAL" clId="{0F9DAB03-D8A2-4B99-B086-2DE9BBD2FB06}" dt="2023-11-09T15:37:50.876" v="2075" actId="1076"/>
          <ac:spMkLst>
            <pc:docMk/>
            <pc:sldMk cId="2450657547" sldId="299"/>
            <ac:spMk id="74" creationId="{4C7E6C46-F2E8-7E2A-580E-C2B26C7DF1F3}"/>
          </ac:spMkLst>
        </pc:spChg>
        <pc:spChg chg="mod">
          <ac:chgData name="Federica Rena" userId="caa18f58-b518-41f2-997a-584e27664c02" providerId="ADAL" clId="{0F9DAB03-D8A2-4B99-B086-2DE9BBD2FB06}" dt="2023-11-14T13:54:19.350" v="2482" actId="1076"/>
          <ac:spMkLst>
            <pc:docMk/>
            <pc:sldMk cId="2450657547" sldId="299"/>
            <ac:spMk id="75" creationId="{C815EF13-0EF7-75D0-5919-4BCD199ED360}"/>
          </ac:spMkLst>
        </pc:spChg>
        <pc:spChg chg="del mod">
          <ac:chgData name="Federica Rena" userId="caa18f58-b518-41f2-997a-584e27664c02" providerId="ADAL" clId="{0F9DAB03-D8A2-4B99-B086-2DE9BBD2FB06}" dt="2023-11-08T17:04:21.508" v="976" actId="478"/>
          <ac:spMkLst>
            <pc:docMk/>
            <pc:sldMk cId="2450657547" sldId="299"/>
            <ac:spMk id="76" creationId="{58C53995-32B1-14A6-2C13-5AA6D11AA044}"/>
          </ac:spMkLst>
        </pc:spChg>
        <pc:spChg chg="mod">
          <ac:chgData name="Federica Rena" userId="caa18f58-b518-41f2-997a-584e27664c02" providerId="ADAL" clId="{0F9DAB03-D8A2-4B99-B086-2DE9BBD2FB06}" dt="2023-11-08T16:58:15.430" v="911" actId="207"/>
          <ac:spMkLst>
            <pc:docMk/>
            <pc:sldMk cId="2450657547" sldId="299"/>
            <ac:spMk id="77" creationId="{6B0BD8E1-0A6D-A2E6-BD7D-8647443CECAF}"/>
          </ac:spMkLst>
        </pc:spChg>
        <pc:spChg chg="mod">
          <ac:chgData name="Federica Rena" userId="caa18f58-b518-41f2-997a-584e27664c02" providerId="ADAL" clId="{0F9DAB03-D8A2-4B99-B086-2DE9BBD2FB06}" dt="2023-11-08T17:40:49.145" v="2041" actId="14100"/>
          <ac:spMkLst>
            <pc:docMk/>
            <pc:sldMk cId="2450657547" sldId="299"/>
            <ac:spMk id="79" creationId="{1AC1D122-FFFC-A337-4125-540DF0B6DC75}"/>
          </ac:spMkLst>
        </pc:spChg>
        <pc:spChg chg="mod">
          <ac:chgData name="Federica Rena" userId="caa18f58-b518-41f2-997a-584e27664c02" providerId="ADAL" clId="{0F9DAB03-D8A2-4B99-B086-2DE9BBD2FB06}" dt="2023-11-14T13:51:50.280" v="2432" actId="1076"/>
          <ac:spMkLst>
            <pc:docMk/>
            <pc:sldMk cId="2450657547" sldId="299"/>
            <ac:spMk id="80" creationId="{5B99B7BC-F86A-A2FB-E097-0146FCA8DF0F}"/>
          </ac:spMkLst>
        </pc:spChg>
        <pc:spChg chg="del mod">
          <ac:chgData name="Federica Rena" userId="caa18f58-b518-41f2-997a-584e27664c02" providerId="ADAL" clId="{0F9DAB03-D8A2-4B99-B086-2DE9BBD2FB06}" dt="2023-11-08T17:23:17.531" v="1640" actId="478"/>
          <ac:spMkLst>
            <pc:docMk/>
            <pc:sldMk cId="2450657547" sldId="299"/>
            <ac:spMk id="81" creationId="{315AE6F9-3AC2-1F6F-820F-34595FE1CB2B}"/>
          </ac:spMkLst>
        </pc:spChg>
        <pc:spChg chg="del mod">
          <ac:chgData name="Federica Rena" userId="caa18f58-b518-41f2-997a-584e27664c02" providerId="ADAL" clId="{0F9DAB03-D8A2-4B99-B086-2DE9BBD2FB06}" dt="2023-11-08T17:23:15.708" v="1639" actId="478"/>
          <ac:spMkLst>
            <pc:docMk/>
            <pc:sldMk cId="2450657547" sldId="299"/>
            <ac:spMk id="82" creationId="{7CF7D2FC-5C4E-3370-70F1-A50A1C528DA8}"/>
          </ac:spMkLst>
        </pc:spChg>
        <pc:spChg chg="mod">
          <ac:chgData name="Federica Rena" userId="caa18f58-b518-41f2-997a-584e27664c02" providerId="ADAL" clId="{0F9DAB03-D8A2-4B99-B086-2DE9BBD2FB06}" dt="2023-11-09T19:22:07.116" v="2091" actId="207"/>
          <ac:spMkLst>
            <pc:docMk/>
            <pc:sldMk cId="2450657547" sldId="299"/>
            <ac:spMk id="83" creationId="{9D29CBAE-D355-4D2A-F853-62DCA61CAE0D}"/>
          </ac:spMkLst>
        </pc:spChg>
        <pc:spChg chg="mod">
          <ac:chgData name="Federica Rena" userId="caa18f58-b518-41f2-997a-584e27664c02" providerId="ADAL" clId="{0F9DAB03-D8A2-4B99-B086-2DE9BBD2FB06}" dt="2023-11-09T19:22:31.013" v="2093" actId="207"/>
          <ac:spMkLst>
            <pc:docMk/>
            <pc:sldMk cId="2450657547" sldId="299"/>
            <ac:spMk id="84" creationId="{E10D6D8B-0746-1E20-6793-179D220E3994}"/>
          </ac:spMkLst>
        </pc:spChg>
        <pc:spChg chg="del mod">
          <ac:chgData name="Federica Rena" userId="caa18f58-b518-41f2-997a-584e27664c02" providerId="ADAL" clId="{0F9DAB03-D8A2-4B99-B086-2DE9BBD2FB06}" dt="2023-11-08T17:08:57.643" v="1021" actId="478"/>
          <ac:spMkLst>
            <pc:docMk/>
            <pc:sldMk cId="2450657547" sldId="299"/>
            <ac:spMk id="86" creationId="{6662C462-4A12-FFE3-FA68-4B82C5EEDA08}"/>
          </ac:spMkLst>
        </pc:spChg>
        <pc:spChg chg="mod">
          <ac:chgData name="Federica Rena" userId="caa18f58-b518-41f2-997a-584e27664c02" providerId="ADAL" clId="{0F9DAB03-D8A2-4B99-B086-2DE9BBD2FB06}" dt="2023-11-14T13:54:30.346" v="2486" actId="1076"/>
          <ac:spMkLst>
            <pc:docMk/>
            <pc:sldMk cId="2450657547" sldId="299"/>
            <ac:spMk id="87" creationId="{156A0A90-26AB-7234-9743-113DF5A2473F}"/>
          </ac:spMkLst>
        </pc:spChg>
        <pc:spChg chg="mod">
          <ac:chgData name="Federica Rena" userId="caa18f58-b518-41f2-997a-584e27664c02" providerId="ADAL" clId="{0F9DAB03-D8A2-4B99-B086-2DE9BBD2FB06}" dt="2023-11-14T13:52:33.495" v="2471" actId="313"/>
          <ac:spMkLst>
            <pc:docMk/>
            <pc:sldMk cId="2450657547" sldId="299"/>
            <ac:spMk id="88" creationId="{48FFA422-0CE3-08BD-870E-9F8397E2EF32}"/>
          </ac:spMkLst>
        </pc:spChg>
        <pc:spChg chg="mod">
          <ac:chgData name="Federica Rena" userId="caa18f58-b518-41f2-997a-584e27664c02" providerId="ADAL" clId="{0F9DAB03-D8A2-4B99-B086-2DE9BBD2FB06}" dt="2023-11-08T17:09:32.439" v="1028" actId="20577"/>
          <ac:spMkLst>
            <pc:docMk/>
            <pc:sldMk cId="2450657547" sldId="299"/>
            <ac:spMk id="89" creationId="{33411EBB-CFB2-7145-5CC4-803F3F5EA191}"/>
          </ac:spMkLst>
        </pc:spChg>
        <pc:spChg chg="add mod">
          <ac:chgData name="Federica Rena" userId="caa18f58-b518-41f2-997a-584e27664c02" providerId="ADAL" clId="{0F9DAB03-D8A2-4B99-B086-2DE9BBD2FB06}" dt="2023-11-14T10:51:49.682" v="2303" actId="20577"/>
          <ac:spMkLst>
            <pc:docMk/>
            <pc:sldMk cId="2450657547" sldId="299"/>
            <ac:spMk id="96" creationId="{354EA267-EDF8-EC92-DDC9-E9609AB859BA}"/>
          </ac:spMkLst>
        </pc:spChg>
        <pc:spChg chg="add mod">
          <ac:chgData name="Federica Rena" userId="caa18f58-b518-41f2-997a-584e27664c02" providerId="ADAL" clId="{0F9DAB03-D8A2-4B99-B086-2DE9BBD2FB06}" dt="2023-11-14T13:54:26.526" v="2485" actId="1076"/>
          <ac:spMkLst>
            <pc:docMk/>
            <pc:sldMk cId="2450657547" sldId="299"/>
            <ac:spMk id="97" creationId="{CCC8F2FC-4075-4B9B-244A-B16A182AA062}"/>
          </ac:spMkLst>
        </pc:spChg>
        <pc:spChg chg="add del">
          <ac:chgData name="Federica Rena" userId="caa18f58-b518-41f2-997a-584e27664c02" providerId="ADAL" clId="{0F9DAB03-D8A2-4B99-B086-2DE9BBD2FB06}" dt="2023-11-08T17:28:19.897" v="1846" actId="22"/>
          <ac:spMkLst>
            <pc:docMk/>
            <pc:sldMk cId="2450657547" sldId="299"/>
            <ac:spMk id="99" creationId="{20565AA8-1087-5F6E-B533-3B4D22FA9C7C}"/>
          </ac:spMkLst>
        </pc:spChg>
        <pc:spChg chg="add mod">
          <ac:chgData name="Federica Rena" userId="caa18f58-b518-41f2-997a-584e27664c02" providerId="ADAL" clId="{0F9DAB03-D8A2-4B99-B086-2DE9BBD2FB06}" dt="2023-11-14T13:11:09.324" v="2420" actId="20577"/>
          <ac:spMkLst>
            <pc:docMk/>
            <pc:sldMk cId="2450657547" sldId="299"/>
            <ac:spMk id="100" creationId="{5262E51D-4883-177F-D074-C1EE3FF9A91D}"/>
          </ac:spMkLst>
        </pc:spChg>
        <pc:spChg chg="add mod">
          <ac:chgData name="Federica Rena" userId="caa18f58-b518-41f2-997a-584e27664c02" providerId="ADAL" clId="{0F9DAB03-D8A2-4B99-B086-2DE9BBD2FB06}" dt="2023-11-14T13:54:21.086" v="2483" actId="1076"/>
          <ac:spMkLst>
            <pc:docMk/>
            <pc:sldMk cId="2450657547" sldId="299"/>
            <ac:spMk id="101" creationId="{7FB7D2C9-CC4D-C720-D993-F8032E51A684}"/>
          </ac:spMkLst>
        </pc:spChg>
        <pc:spChg chg="del mod">
          <ac:chgData name="Federica Rena" userId="caa18f58-b518-41f2-997a-584e27664c02" providerId="ADAL" clId="{0F9DAB03-D8A2-4B99-B086-2DE9BBD2FB06}" dt="2023-11-08T17:33:30.151" v="1994" actId="478"/>
          <ac:spMkLst>
            <pc:docMk/>
            <pc:sldMk cId="2450657547" sldId="299"/>
            <ac:spMk id="109" creationId="{C9C91F7C-E6D6-FDBB-F7B0-48E574107CED}"/>
          </ac:spMkLst>
        </pc:spChg>
        <pc:spChg chg="del mod">
          <ac:chgData name="Federica Rena" userId="caa18f58-b518-41f2-997a-584e27664c02" providerId="ADAL" clId="{0F9DAB03-D8A2-4B99-B086-2DE9BBD2FB06}" dt="2023-11-08T17:33:25.535" v="1989" actId="478"/>
          <ac:spMkLst>
            <pc:docMk/>
            <pc:sldMk cId="2450657547" sldId="299"/>
            <ac:spMk id="110" creationId="{24E4D003-585D-E66E-12AB-6E9222D966E5}"/>
          </ac:spMkLst>
        </pc:spChg>
        <pc:spChg chg="del mod">
          <ac:chgData name="Federica Rena" userId="caa18f58-b518-41f2-997a-584e27664c02" providerId="ADAL" clId="{0F9DAB03-D8A2-4B99-B086-2DE9BBD2FB06}" dt="2023-11-08T17:33:24.895" v="1988" actId="478"/>
          <ac:spMkLst>
            <pc:docMk/>
            <pc:sldMk cId="2450657547" sldId="299"/>
            <ac:spMk id="111" creationId="{245DC898-FC6E-3923-C7FA-79AB51AA84FB}"/>
          </ac:spMkLst>
        </pc:spChg>
        <pc:spChg chg="del mod">
          <ac:chgData name="Federica Rena" userId="caa18f58-b518-41f2-997a-584e27664c02" providerId="ADAL" clId="{0F9DAB03-D8A2-4B99-B086-2DE9BBD2FB06}" dt="2023-11-08T17:33:27.222" v="1991" actId="478"/>
          <ac:spMkLst>
            <pc:docMk/>
            <pc:sldMk cId="2450657547" sldId="299"/>
            <ac:spMk id="113" creationId="{82269A29-08A0-861E-6E78-DBD32B5EABA7}"/>
          </ac:spMkLst>
        </pc:spChg>
        <pc:spChg chg="del mod">
          <ac:chgData name="Federica Rena" userId="caa18f58-b518-41f2-997a-584e27664c02" providerId="ADAL" clId="{0F9DAB03-D8A2-4B99-B086-2DE9BBD2FB06}" dt="2023-11-08T17:33:28.590" v="1992" actId="478"/>
          <ac:spMkLst>
            <pc:docMk/>
            <pc:sldMk cId="2450657547" sldId="299"/>
            <ac:spMk id="114" creationId="{458F0FA0-8147-867E-5837-C9CC279228E9}"/>
          </ac:spMkLst>
        </pc:spChg>
        <pc:spChg chg="del mod">
          <ac:chgData name="Federica Rena" userId="caa18f58-b518-41f2-997a-584e27664c02" providerId="ADAL" clId="{0F9DAB03-D8A2-4B99-B086-2DE9BBD2FB06}" dt="2023-11-08T17:33:29.520" v="1993" actId="478"/>
          <ac:spMkLst>
            <pc:docMk/>
            <pc:sldMk cId="2450657547" sldId="299"/>
            <ac:spMk id="115" creationId="{253D7C5C-2FEB-8B26-193E-0AF9A585B63F}"/>
          </ac:spMkLst>
        </pc:spChg>
        <pc:spChg chg="del mod">
          <ac:chgData name="Federica Rena" userId="caa18f58-b518-41f2-997a-584e27664c02" providerId="ADAL" clId="{0F9DAB03-D8A2-4B99-B086-2DE9BBD2FB06}" dt="2023-11-08T17:33:26.119" v="1990" actId="478"/>
          <ac:spMkLst>
            <pc:docMk/>
            <pc:sldMk cId="2450657547" sldId="299"/>
            <ac:spMk id="116" creationId="{A00DA812-714D-8385-3FB8-6225A8283D7D}"/>
          </ac:spMkLst>
        </pc:spChg>
        <pc:spChg chg="del mod">
          <ac:chgData name="Federica Rena" userId="caa18f58-b518-41f2-997a-584e27664c02" providerId="ADAL" clId="{0F9DAB03-D8A2-4B99-B086-2DE9BBD2FB06}" dt="2023-11-08T17:33:28.590" v="1992" actId="478"/>
          <ac:spMkLst>
            <pc:docMk/>
            <pc:sldMk cId="2450657547" sldId="299"/>
            <ac:spMk id="117" creationId="{3352323D-2D57-5B15-2029-3083B79348DE}"/>
          </ac:spMkLst>
        </pc:spChg>
        <pc:spChg chg="del mod">
          <ac:chgData name="Federica Rena" userId="caa18f58-b518-41f2-997a-584e27664c02" providerId="ADAL" clId="{0F9DAB03-D8A2-4B99-B086-2DE9BBD2FB06}" dt="2023-11-08T17:33:28.590" v="1992" actId="478"/>
          <ac:spMkLst>
            <pc:docMk/>
            <pc:sldMk cId="2450657547" sldId="299"/>
            <ac:spMk id="118" creationId="{BEF0819C-8E9C-9F71-A3DC-5E24B54247D6}"/>
          </ac:spMkLst>
        </pc:spChg>
        <pc:spChg chg="del mod">
          <ac:chgData name="Federica Rena" userId="caa18f58-b518-41f2-997a-584e27664c02" providerId="ADAL" clId="{0F9DAB03-D8A2-4B99-B086-2DE9BBD2FB06}" dt="2023-11-08T17:33:28.590" v="1992" actId="478"/>
          <ac:spMkLst>
            <pc:docMk/>
            <pc:sldMk cId="2450657547" sldId="299"/>
            <ac:spMk id="119" creationId="{96091499-8493-18EF-2052-D3E20827EE0F}"/>
          </ac:spMkLst>
        </pc:spChg>
        <pc:spChg chg="del mod">
          <ac:chgData name="Federica Rena" userId="caa18f58-b518-41f2-997a-584e27664c02" providerId="ADAL" clId="{0F9DAB03-D8A2-4B99-B086-2DE9BBD2FB06}" dt="2023-11-08T17:33:28.590" v="1992" actId="478"/>
          <ac:spMkLst>
            <pc:docMk/>
            <pc:sldMk cId="2450657547" sldId="299"/>
            <ac:spMk id="120" creationId="{EA66F9CD-B1D2-1419-225C-2C03EDE98DFD}"/>
          </ac:spMkLst>
        </pc:spChg>
        <pc:spChg chg="del mod">
          <ac:chgData name="Federica Rena" userId="caa18f58-b518-41f2-997a-584e27664c02" providerId="ADAL" clId="{0F9DAB03-D8A2-4B99-B086-2DE9BBD2FB06}" dt="2023-11-08T17:33:28.590" v="1992" actId="478"/>
          <ac:spMkLst>
            <pc:docMk/>
            <pc:sldMk cId="2450657547" sldId="299"/>
            <ac:spMk id="121" creationId="{0A94C921-5F3F-C989-5473-5C7A30E4214A}"/>
          </ac:spMkLst>
        </pc:spChg>
        <pc:spChg chg="mod">
          <ac:chgData name="Federica Rena" userId="caa18f58-b518-41f2-997a-584e27664c02" providerId="ADAL" clId="{0F9DAB03-D8A2-4B99-B086-2DE9BBD2FB06}" dt="2023-11-08T17:33:01.325" v="1978" actId="27803"/>
          <ac:spMkLst>
            <pc:docMk/>
            <pc:sldMk cId="2450657547" sldId="299"/>
            <ac:spMk id="123" creationId="{2809C976-8797-296C-F905-2770FC0EF1E5}"/>
          </ac:spMkLst>
        </pc:spChg>
        <pc:spChg chg="mod">
          <ac:chgData name="Federica Rena" userId="caa18f58-b518-41f2-997a-584e27664c02" providerId="ADAL" clId="{0F9DAB03-D8A2-4B99-B086-2DE9BBD2FB06}" dt="2023-11-08T17:33:01.325" v="1978" actId="27803"/>
          <ac:spMkLst>
            <pc:docMk/>
            <pc:sldMk cId="2450657547" sldId="299"/>
            <ac:spMk id="124" creationId="{09527B60-5232-C226-BE06-3A5B4C8A7AC4}"/>
          </ac:spMkLst>
        </pc:spChg>
        <pc:spChg chg="mod">
          <ac:chgData name="Federica Rena" userId="caa18f58-b518-41f2-997a-584e27664c02" providerId="ADAL" clId="{0F9DAB03-D8A2-4B99-B086-2DE9BBD2FB06}" dt="2023-11-08T17:33:01.325" v="1978" actId="27803"/>
          <ac:spMkLst>
            <pc:docMk/>
            <pc:sldMk cId="2450657547" sldId="299"/>
            <ac:spMk id="125" creationId="{EAFFA764-2969-FE42-9301-07F4EEF5E51F}"/>
          </ac:spMkLst>
        </pc:spChg>
        <pc:grpChg chg="add mod">
          <ac:chgData name="Federica Rena" userId="caa18f58-b518-41f2-997a-584e27664c02" providerId="ADAL" clId="{0F9DAB03-D8A2-4B99-B086-2DE9BBD2FB06}" dt="2023-11-09T19:36:12.966" v="2175" actId="1076"/>
          <ac:grpSpMkLst>
            <pc:docMk/>
            <pc:sldMk cId="2450657547" sldId="299"/>
            <ac:grpSpMk id="3" creationId="{9FA560EA-F6AD-3A5A-0C14-C22F339BA70A}"/>
          </ac:grpSpMkLst>
        </pc:grpChg>
        <pc:grpChg chg="add del mod">
          <ac:chgData name="Federica Rena" userId="caa18f58-b518-41f2-997a-584e27664c02" providerId="ADAL" clId="{0F9DAB03-D8A2-4B99-B086-2DE9BBD2FB06}" dt="2023-11-08T16:55:10.728" v="889" actId="165"/>
          <ac:grpSpMkLst>
            <pc:docMk/>
            <pc:sldMk cId="2450657547" sldId="299"/>
            <ac:grpSpMk id="4" creationId="{DF88E3DA-91BC-6EDD-62F3-7BF86C1492ED}"/>
          </ac:grpSpMkLst>
        </pc:grpChg>
        <pc:grpChg chg="mod topLvl">
          <ac:chgData name="Federica Rena" userId="caa18f58-b518-41f2-997a-584e27664c02" providerId="ADAL" clId="{0F9DAB03-D8A2-4B99-B086-2DE9BBD2FB06}" dt="2023-11-08T17:36:02.178" v="2031" actId="164"/>
          <ac:grpSpMkLst>
            <pc:docMk/>
            <pc:sldMk cId="2450657547" sldId="299"/>
            <ac:grpSpMk id="5" creationId="{E381422A-2447-05BB-ACA8-041A8DDD0705}"/>
          </ac:grpSpMkLst>
        </pc:grpChg>
        <pc:grpChg chg="mod topLvl">
          <ac:chgData name="Federica Rena" userId="caa18f58-b518-41f2-997a-584e27664c02" providerId="ADAL" clId="{0F9DAB03-D8A2-4B99-B086-2DE9BBD2FB06}" dt="2023-11-08T17:36:02.178" v="2031" actId="164"/>
          <ac:grpSpMkLst>
            <pc:docMk/>
            <pc:sldMk cId="2450657547" sldId="299"/>
            <ac:grpSpMk id="7" creationId="{7F1499EB-B8F7-5173-CCF2-023D0E5921C6}"/>
          </ac:grpSpMkLst>
        </pc:grpChg>
        <pc:grpChg chg="mod topLvl">
          <ac:chgData name="Federica Rena" userId="caa18f58-b518-41f2-997a-584e27664c02" providerId="ADAL" clId="{0F9DAB03-D8A2-4B99-B086-2DE9BBD2FB06}" dt="2023-11-08T17:36:02.178" v="2031" actId="164"/>
          <ac:grpSpMkLst>
            <pc:docMk/>
            <pc:sldMk cId="2450657547" sldId="299"/>
            <ac:grpSpMk id="8" creationId="{08E5A763-4A2C-14F5-25F6-44CED136C3A1}"/>
          </ac:grpSpMkLst>
        </pc:grpChg>
        <pc:grpChg chg="mod topLvl">
          <ac:chgData name="Federica Rena" userId="caa18f58-b518-41f2-997a-584e27664c02" providerId="ADAL" clId="{0F9DAB03-D8A2-4B99-B086-2DE9BBD2FB06}" dt="2023-11-08T17:36:02.178" v="2031" actId="164"/>
          <ac:grpSpMkLst>
            <pc:docMk/>
            <pc:sldMk cId="2450657547" sldId="299"/>
            <ac:grpSpMk id="9" creationId="{57A371C7-9F90-81AC-FBC7-4E006A1DFE8F}"/>
          </ac:grpSpMkLst>
        </pc:grpChg>
        <pc:grpChg chg="mod topLvl">
          <ac:chgData name="Federica Rena" userId="caa18f58-b518-41f2-997a-584e27664c02" providerId="ADAL" clId="{0F9DAB03-D8A2-4B99-B086-2DE9BBD2FB06}" dt="2023-11-08T17:36:02.178" v="2031" actId="164"/>
          <ac:grpSpMkLst>
            <pc:docMk/>
            <pc:sldMk cId="2450657547" sldId="299"/>
            <ac:grpSpMk id="10" creationId="{B1253FEF-D2EC-0DA0-67A9-BAE151E34D9E}"/>
          </ac:grpSpMkLst>
        </pc:grpChg>
        <pc:grpChg chg="add del mod">
          <ac:chgData name="Federica Rena" userId="caa18f58-b518-41f2-997a-584e27664c02" providerId="ADAL" clId="{0F9DAB03-D8A2-4B99-B086-2DE9BBD2FB06}" dt="2023-11-08T16:54:35.171" v="884" actId="478"/>
          <ac:grpSpMkLst>
            <pc:docMk/>
            <pc:sldMk cId="2450657547" sldId="299"/>
            <ac:grpSpMk id="13" creationId="{3C6657FB-56C8-5AE3-1818-69FB026EFE50}"/>
          </ac:grpSpMkLst>
        </pc:grpChg>
        <pc:grpChg chg="mod">
          <ac:chgData name="Federica Rena" userId="caa18f58-b518-41f2-997a-584e27664c02" providerId="ADAL" clId="{0F9DAB03-D8A2-4B99-B086-2DE9BBD2FB06}" dt="2023-11-08T16:52:11.424" v="882"/>
          <ac:grpSpMkLst>
            <pc:docMk/>
            <pc:sldMk cId="2450657547" sldId="299"/>
            <ac:grpSpMk id="14" creationId="{DCC200D6-5260-510B-A462-770016B93732}"/>
          </ac:grpSpMkLst>
        </pc:grpChg>
        <pc:grpChg chg="mod">
          <ac:chgData name="Federica Rena" userId="caa18f58-b518-41f2-997a-584e27664c02" providerId="ADAL" clId="{0F9DAB03-D8A2-4B99-B086-2DE9BBD2FB06}" dt="2023-11-08T16:52:11.424" v="882"/>
          <ac:grpSpMkLst>
            <pc:docMk/>
            <pc:sldMk cId="2450657547" sldId="299"/>
            <ac:grpSpMk id="15" creationId="{FA07D2B7-2A1B-AD93-A155-6DB1F76111D2}"/>
          </ac:grpSpMkLst>
        </pc:grpChg>
        <pc:grpChg chg="mod">
          <ac:chgData name="Federica Rena" userId="caa18f58-b518-41f2-997a-584e27664c02" providerId="ADAL" clId="{0F9DAB03-D8A2-4B99-B086-2DE9BBD2FB06}" dt="2023-11-08T16:52:11.424" v="882"/>
          <ac:grpSpMkLst>
            <pc:docMk/>
            <pc:sldMk cId="2450657547" sldId="299"/>
            <ac:grpSpMk id="17" creationId="{AA134387-B3FA-2B6E-8BB1-621341843CB7}"/>
          </ac:grpSpMkLst>
        </pc:grpChg>
        <pc:grpChg chg="mod">
          <ac:chgData name="Federica Rena" userId="caa18f58-b518-41f2-997a-584e27664c02" providerId="ADAL" clId="{0F9DAB03-D8A2-4B99-B086-2DE9BBD2FB06}" dt="2023-11-08T16:52:11.424" v="882"/>
          <ac:grpSpMkLst>
            <pc:docMk/>
            <pc:sldMk cId="2450657547" sldId="299"/>
            <ac:grpSpMk id="18" creationId="{6B5E06F3-6B3D-1813-C8AD-6ABE641ABCAA}"/>
          </ac:grpSpMkLst>
        </pc:grpChg>
        <pc:grpChg chg="mod">
          <ac:chgData name="Federica Rena" userId="caa18f58-b518-41f2-997a-584e27664c02" providerId="ADAL" clId="{0F9DAB03-D8A2-4B99-B086-2DE9BBD2FB06}" dt="2023-11-08T16:52:11.424" v="882"/>
          <ac:grpSpMkLst>
            <pc:docMk/>
            <pc:sldMk cId="2450657547" sldId="299"/>
            <ac:grpSpMk id="19" creationId="{0737CB71-065B-6705-AACB-F33E92B7055C}"/>
          </ac:grpSpMkLst>
        </pc:grpChg>
        <pc:grpChg chg="mod">
          <ac:chgData name="Federica Rena" userId="caa18f58-b518-41f2-997a-584e27664c02" providerId="ADAL" clId="{0F9DAB03-D8A2-4B99-B086-2DE9BBD2FB06}" dt="2023-11-08T16:52:11.424" v="882"/>
          <ac:grpSpMkLst>
            <pc:docMk/>
            <pc:sldMk cId="2450657547" sldId="299"/>
            <ac:grpSpMk id="41" creationId="{C349D8D3-081F-EFA5-35B6-CC616CA4908D}"/>
          </ac:grpSpMkLst>
        </pc:grpChg>
        <pc:grpChg chg="mod">
          <ac:chgData name="Federica Rena" userId="caa18f58-b518-41f2-997a-584e27664c02" providerId="ADAL" clId="{0F9DAB03-D8A2-4B99-B086-2DE9BBD2FB06}" dt="2023-11-08T16:55:10.728" v="889" actId="165"/>
          <ac:grpSpMkLst>
            <pc:docMk/>
            <pc:sldMk cId="2450657547" sldId="299"/>
            <ac:grpSpMk id="68" creationId="{97E786E6-8049-A96B-69E8-23AC1BD627EB}"/>
          </ac:grpSpMkLst>
        </pc:grpChg>
        <pc:grpChg chg="del mod">
          <ac:chgData name="Federica Rena" userId="caa18f58-b518-41f2-997a-584e27664c02" providerId="ADAL" clId="{0F9DAB03-D8A2-4B99-B086-2DE9BBD2FB06}" dt="2023-11-08T17:33:01.325" v="1978" actId="27803"/>
          <ac:grpSpMkLst>
            <pc:docMk/>
            <pc:sldMk cId="2450657547" sldId="299"/>
            <ac:grpSpMk id="108" creationId="{25FEE567-18B9-4071-04BE-0E9D3A753FAE}"/>
          </ac:grpSpMkLst>
        </pc:grpChg>
        <pc:grpChg chg="del mod">
          <ac:chgData name="Federica Rena" userId="caa18f58-b518-41f2-997a-584e27664c02" providerId="ADAL" clId="{0F9DAB03-D8A2-4B99-B086-2DE9BBD2FB06}" dt="2023-11-08T17:33:01.325" v="1978" actId="27803"/>
          <ac:grpSpMkLst>
            <pc:docMk/>
            <pc:sldMk cId="2450657547" sldId="299"/>
            <ac:grpSpMk id="112" creationId="{99FC73BB-12EE-9246-B70E-1E6B19BF7327}"/>
          </ac:grpSpMkLst>
        </pc:grpChg>
        <pc:grpChg chg="del mod">
          <ac:chgData name="Federica Rena" userId="caa18f58-b518-41f2-997a-584e27664c02" providerId="ADAL" clId="{0F9DAB03-D8A2-4B99-B086-2DE9BBD2FB06}" dt="2023-11-08T17:33:23.934" v="1987" actId="478"/>
          <ac:grpSpMkLst>
            <pc:docMk/>
            <pc:sldMk cId="2450657547" sldId="299"/>
            <ac:grpSpMk id="122" creationId="{24C8313B-533E-8F00-12FE-A2400B6FBC0A}"/>
          </ac:grpSpMkLst>
        </pc:grpChg>
        <pc:grpChg chg="add mod">
          <ac:chgData name="Federica Rena" userId="caa18f58-b518-41f2-997a-584e27664c02" providerId="ADAL" clId="{0F9DAB03-D8A2-4B99-B086-2DE9BBD2FB06}" dt="2023-11-09T19:36:06.033" v="2174" actId="164"/>
          <ac:grpSpMkLst>
            <pc:docMk/>
            <pc:sldMk cId="2450657547" sldId="299"/>
            <ac:grpSpMk id="133" creationId="{FE9631ED-113D-2EE7-F643-E755BEEA11CF}"/>
          </ac:grpSpMkLst>
        </pc:grpChg>
        <pc:graphicFrameChg chg="add del mod modGraphic">
          <ac:chgData name="Federica Rena" userId="caa18f58-b518-41f2-997a-584e27664c02" providerId="ADAL" clId="{0F9DAB03-D8A2-4B99-B086-2DE9BBD2FB06}" dt="2023-11-08T13:43:16.169" v="13" actId="1032"/>
          <ac:graphicFrameMkLst>
            <pc:docMk/>
            <pc:sldMk cId="2450657547" sldId="299"/>
            <ac:graphicFrameMk id="4" creationId="{37A4FBD9-7F35-01D6-15EB-C0AE55B3024B}"/>
          </ac:graphicFrameMkLst>
        </pc:graphicFrameChg>
        <pc:graphicFrameChg chg="add del mod modGraphic">
          <ac:chgData name="Federica Rena" userId="caa18f58-b518-41f2-997a-584e27664c02" providerId="ADAL" clId="{0F9DAB03-D8A2-4B99-B086-2DE9BBD2FB06}" dt="2023-11-08T14:00:59.692" v="46" actId="1032"/>
          <ac:graphicFrameMkLst>
            <pc:docMk/>
            <pc:sldMk cId="2450657547" sldId="299"/>
            <ac:graphicFrameMk id="10" creationId="{E3C86127-252C-FD3A-862F-9BE7A17392D4}"/>
          </ac:graphicFrameMkLst>
        </pc:graphicFrameChg>
        <pc:graphicFrameChg chg="add del mod modGraphic">
          <ac:chgData name="Federica Rena" userId="caa18f58-b518-41f2-997a-584e27664c02" providerId="ADAL" clId="{0F9DAB03-D8A2-4B99-B086-2DE9BBD2FB06}" dt="2023-11-08T14:45:13.566" v="839" actId="478"/>
          <ac:graphicFrameMkLst>
            <pc:docMk/>
            <pc:sldMk cId="2450657547" sldId="299"/>
            <ac:graphicFrameMk id="11" creationId="{51E7F8C6-C6A6-A32F-1163-D673BB9D97E2}"/>
          </ac:graphicFrameMkLst>
        </pc:graphicFrameChg>
        <pc:picChg chg="add del mod">
          <ac:chgData name="Federica Rena" userId="caa18f58-b518-41f2-997a-584e27664c02" providerId="ADAL" clId="{0F9DAB03-D8A2-4B99-B086-2DE9BBD2FB06}" dt="2023-11-08T13:59:14.399" v="34" actId="478"/>
          <ac:picMkLst>
            <pc:docMk/>
            <pc:sldMk cId="2450657547" sldId="299"/>
            <ac:picMk id="7" creationId="{81777DB3-38AD-B021-CCD0-9F1EA7120CA5}"/>
          </ac:picMkLst>
        </pc:picChg>
        <pc:picChg chg="add del mod">
          <ac:chgData name="Federica Rena" userId="caa18f58-b518-41f2-997a-584e27664c02" providerId="ADAL" clId="{0F9DAB03-D8A2-4B99-B086-2DE9BBD2FB06}" dt="2023-11-08T17:07:01.437" v="1016" actId="478"/>
          <ac:picMkLst>
            <pc:docMk/>
            <pc:sldMk cId="2450657547" sldId="299"/>
            <ac:picMk id="91" creationId="{ECE001EE-24F1-3E74-2C82-15E7A4D31EA1}"/>
          </ac:picMkLst>
        </pc:picChg>
        <pc:picChg chg="add del mod">
          <ac:chgData name="Federica Rena" userId="caa18f58-b518-41f2-997a-584e27664c02" providerId="ADAL" clId="{0F9DAB03-D8A2-4B99-B086-2DE9BBD2FB06}" dt="2023-11-08T17:14:36.187" v="1207" actId="478"/>
          <ac:picMkLst>
            <pc:docMk/>
            <pc:sldMk cId="2450657547" sldId="299"/>
            <ac:picMk id="93" creationId="{DC7BFA73-578F-8A58-4FD5-159241565173}"/>
          </ac:picMkLst>
        </pc:picChg>
        <pc:picChg chg="add mod">
          <ac:chgData name="Federica Rena" userId="caa18f58-b518-41f2-997a-584e27664c02" providerId="ADAL" clId="{0F9DAB03-D8A2-4B99-B086-2DE9BBD2FB06}" dt="2023-11-08T17:36:02.178" v="2031" actId="164"/>
          <ac:picMkLst>
            <pc:docMk/>
            <pc:sldMk cId="2450657547" sldId="299"/>
            <ac:picMk id="95" creationId="{C4FFA03E-A1F9-F470-0CF3-D2982324FA52}"/>
          </ac:picMkLst>
        </pc:picChg>
        <pc:picChg chg="add del mod">
          <ac:chgData name="Federica Rena" userId="caa18f58-b518-41f2-997a-584e27664c02" providerId="ADAL" clId="{0F9DAB03-D8A2-4B99-B086-2DE9BBD2FB06}" dt="2023-11-08T17:33:01.325" v="1978" actId="27803"/>
          <ac:picMkLst>
            <pc:docMk/>
            <pc:sldMk cId="2450657547" sldId="299"/>
            <ac:picMk id="103" creationId="{7EDE274D-5A40-91CC-3B58-BCB5D0D45F70}"/>
          </ac:picMkLst>
        </pc:picChg>
        <pc:picChg chg="add del mod">
          <ac:chgData name="Federica Rena" userId="caa18f58-b518-41f2-997a-584e27664c02" providerId="ADAL" clId="{0F9DAB03-D8A2-4B99-B086-2DE9BBD2FB06}" dt="2023-11-08T17:33:01.325" v="1978" actId="27803"/>
          <ac:picMkLst>
            <pc:docMk/>
            <pc:sldMk cId="2450657547" sldId="299"/>
            <ac:picMk id="105" creationId="{3D6EF6AD-A834-FF83-FE33-C87789A862F6}"/>
          </ac:picMkLst>
        </pc:picChg>
        <pc:picChg chg="add del mod">
          <ac:chgData name="Federica Rena" userId="caa18f58-b518-41f2-997a-584e27664c02" providerId="ADAL" clId="{0F9DAB03-D8A2-4B99-B086-2DE9BBD2FB06}" dt="2023-11-08T17:33:01.325" v="1978" actId="27803"/>
          <ac:picMkLst>
            <pc:docMk/>
            <pc:sldMk cId="2450657547" sldId="299"/>
            <ac:picMk id="107" creationId="{E6637D7C-84F6-38E6-E2B6-445487EBFBD9}"/>
          </ac:picMkLst>
        </pc:picChg>
        <pc:picChg chg="add mod">
          <ac:chgData name="Federica Rena" userId="caa18f58-b518-41f2-997a-584e27664c02" providerId="ADAL" clId="{0F9DAB03-D8A2-4B99-B086-2DE9BBD2FB06}" dt="2023-11-08T17:36:02.178" v="2031" actId="164"/>
          <ac:picMkLst>
            <pc:docMk/>
            <pc:sldMk cId="2450657547" sldId="299"/>
            <ac:picMk id="127" creationId="{E48A35DD-41B2-BC33-6063-9A4B858D418F}"/>
          </ac:picMkLst>
        </pc:picChg>
        <pc:picChg chg="add mod">
          <ac:chgData name="Federica Rena" userId="caa18f58-b518-41f2-997a-584e27664c02" providerId="ADAL" clId="{0F9DAB03-D8A2-4B99-B086-2DE9BBD2FB06}" dt="2023-11-08T17:36:02.178" v="2031" actId="164"/>
          <ac:picMkLst>
            <pc:docMk/>
            <pc:sldMk cId="2450657547" sldId="299"/>
            <ac:picMk id="129" creationId="{87688CAE-E267-8248-C304-2F47E22AF8D2}"/>
          </ac:picMkLst>
        </pc:picChg>
        <pc:picChg chg="add del mod">
          <ac:chgData name="Federica Rena" userId="caa18f58-b518-41f2-997a-584e27664c02" providerId="ADAL" clId="{0F9DAB03-D8A2-4B99-B086-2DE9BBD2FB06}" dt="2023-11-08T17:40:44.942" v="2039" actId="478"/>
          <ac:picMkLst>
            <pc:docMk/>
            <pc:sldMk cId="2450657547" sldId="299"/>
            <ac:picMk id="130" creationId="{C0FFDF1F-9C98-C67D-658A-723932E50AA7}"/>
          </ac:picMkLst>
        </pc:picChg>
        <pc:picChg chg="add mod">
          <ac:chgData name="Federica Rena" userId="caa18f58-b518-41f2-997a-584e27664c02" providerId="ADAL" clId="{0F9DAB03-D8A2-4B99-B086-2DE9BBD2FB06}" dt="2023-11-08T17:36:02.178" v="2031" actId="164"/>
          <ac:picMkLst>
            <pc:docMk/>
            <pc:sldMk cId="2450657547" sldId="299"/>
            <ac:picMk id="132" creationId="{F6CD78CB-87FC-F8B1-783C-430A94151AB8}"/>
          </ac:picMkLst>
        </pc:picChg>
        <pc:picChg chg="add mod">
          <ac:chgData name="Federica Rena" userId="caa18f58-b518-41f2-997a-584e27664c02" providerId="ADAL" clId="{0F9DAB03-D8A2-4B99-B086-2DE9BBD2FB06}" dt="2023-11-09T19:36:06.033" v="2174" actId="164"/>
          <ac:picMkLst>
            <pc:docMk/>
            <pc:sldMk cId="2450657547" sldId="299"/>
            <ac:picMk id="135" creationId="{DEE43AF8-06AD-3418-75A3-230EB4D4952C}"/>
          </ac:picMkLst>
        </pc:picChg>
        <pc:cxnChg chg="add mod ord">
          <ac:chgData name="Federica Rena" userId="caa18f58-b518-41f2-997a-584e27664c02" providerId="ADAL" clId="{0F9DAB03-D8A2-4B99-B086-2DE9BBD2FB06}" dt="2023-11-09T19:36:06.033" v="2174" actId="164"/>
          <ac:cxnSpMkLst>
            <pc:docMk/>
            <pc:sldMk cId="2450657547" sldId="299"/>
            <ac:cxnSpMk id="4" creationId="{2B85D645-EC97-673D-6334-E3E7394134EA}"/>
          </ac:cxnSpMkLst>
        </pc:cxnChg>
        <pc:cxnChg chg="add mod">
          <ac:chgData name="Federica Rena" userId="caa18f58-b518-41f2-997a-584e27664c02" providerId="ADAL" clId="{0F9DAB03-D8A2-4B99-B086-2DE9BBD2FB06}" dt="2023-11-14T13:54:14.117" v="2481" actId="208"/>
          <ac:cxnSpMkLst>
            <pc:docMk/>
            <pc:sldMk cId="2450657547" sldId="299"/>
            <ac:cxnSpMk id="16" creationId="{2A2F10DE-30B3-9FE4-C911-7273EE6B1009}"/>
          </ac:cxnSpMkLst>
        </pc:cxnChg>
        <pc:cxnChg chg="mod">
          <ac:chgData name="Federica Rena" userId="caa18f58-b518-41f2-997a-584e27664c02" providerId="ADAL" clId="{0F9DAB03-D8A2-4B99-B086-2DE9BBD2FB06}" dt="2023-11-08T16:52:11.424" v="882"/>
          <ac:cxnSpMkLst>
            <pc:docMk/>
            <pc:sldMk cId="2450657547" sldId="299"/>
            <ac:cxnSpMk id="22" creationId="{7C84982E-A279-E09F-349C-C1A4B6D41CF9}"/>
          </ac:cxnSpMkLst>
        </pc:cxnChg>
        <pc:cxnChg chg="mod">
          <ac:chgData name="Federica Rena" userId="caa18f58-b518-41f2-997a-584e27664c02" providerId="ADAL" clId="{0F9DAB03-D8A2-4B99-B086-2DE9BBD2FB06}" dt="2023-11-08T16:52:11.424" v="882"/>
          <ac:cxnSpMkLst>
            <pc:docMk/>
            <pc:sldMk cId="2450657547" sldId="299"/>
            <ac:cxnSpMk id="29" creationId="{0D950BF3-DCA6-4A55-6ADC-C05133A8BAD5}"/>
          </ac:cxnSpMkLst>
        </pc:cxnChg>
        <pc:cxnChg chg="mod">
          <ac:chgData name="Federica Rena" userId="caa18f58-b518-41f2-997a-584e27664c02" providerId="ADAL" clId="{0F9DAB03-D8A2-4B99-B086-2DE9BBD2FB06}" dt="2023-11-08T16:52:11.424" v="882"/>
          <ac:cxnSpMkLst>
            <pc:docMk/>
            <pc:sldMk cId="2450657547" sldId="299"/>
            <ac:cxnSpMk id="36" creationId="{376E39A9-9EE4-E887-B0B0-EC906A2C745B}"/>
          </ac:cxnSpMkLst>
        </pc:cxnChg>
        <pc:cxnChg chg="mod">
          <ac:chgData name="Federica Rena" userId="caa18f58-b518-41f2-997a-584e27664c02" providerId="ADAL" clId="{0F9DAB03-D8A2-4B99-B086-2DE9BBD2FB06}" dt="2023-11-08T16:52:11.424" v="882"/>
          <ac:cxnSpMkLst>
            <pc:docMk/>
            <pc:sldMk cId="2450657547" sldId="299"/>
            <ac:cxnSpMk id="45" creationId="{E5355B03-B261-B1CD-2516-33073E8CD296}"/>
          </ac:cxnSpMkLst>
        </pc:cxnChg>
        <pc:cxnChg chg="mod">
          <ac:chgData name="Federica Rena" userId="caa18f58-b518-41f2-997a-584e27664c02" providerId="ADAL" clId="{0F9DAB03-D8A2-4B99-B086-2DE9BBD2FB06}" dt="2023-11-08T16:52:11.424" v="882"/>
          <ac:cxnSpMkLst>
            <pc:docMk/>
            <pc:sldMk cId="2450657547" sldId="299"/>
            <ac:cxnSpMk id="50" creationId="{7EC5C13F-0C65-9FEB-A733-B3B73584E4D9}"/>
          </ac:cxnSpMkLst>
        </pc:cxnChg>
        <pc:cxnChg chg="del mod">
          <ac:chgData name="Federica Rena" userId="caa18f58-b518-41f2-997a-584e27664c02" providerId="ADAL" clId="{0F9DAB03-D8A2-4B99-B086-2DE9BBD2FB06}" dt="2023-11-09T15:38:16.230" v="2077" actId="478"/>
          <ac:cxnSpMkLst>
            <pc:docMk/>
            <pc:sldMk cId="2450657547" sldId="299"/>
            <ac:cxnSpMk id="56" creationId="{40778632-E1A0-0029-16B3-04AD84B43EF5}"/>
          </ac:cxnSpMkLst>
        </pc:cxnChg>
        <pc:cxnChg chg="mod">
          <ac:chgData name="Federica Rena" userId="caa18f58-b518-41f2-997a-584e27664c02" providerId="ADAL" clId="{0F9DAB03-D8A2-4B99-B086-2DE9BBD2FB06}" dt="2023-11-09T19:26:25.735" v="2108" actId="1035"/>
          <ac:cxnSpMkLst>
            <pc:docMk/>
            <pc:sldMk cId="2450657547" sldId="299"/>
            <ac:cxnSpMk id="63" creationId="{0EFB3327-C3B2-DC88-84D5-9C60514FD8EF}"/>
          </ac:cxnSpMkLst>
        </pc:cxnChg>
        <pc:cxnChg chg="del mod">
          <ac:chgData name="Federica Rena" userId="caa18f58-b518-41f2-997a-584e27664c02" providerId="ADAL" clId="{0F9DAB03-D8A2-4B99-B086-2DE9BBD2FB06}" dt="2023-11-14T13:54:00.922" v="2479" actId="478"/>
          <ac:cxnSpMkLst>
            <pc:docMk/>
            <pc:sldMk cId="2450657547" sldId="299"/>
            <ac:cxnSpMk id="73" creationId="{79F875BA-AD1E-34D0-6DE7-1DC6D85EE3E1}"/>
          </ac:cxnSpMkLst>
        </pc:cxnChg>
        <pc:cxnChg chg="mod">
          <ac:chgData name="Federica Rena" userId="caa18f58-b518-41f2-997a-584e27664c02" providerId="ADAL" clId="{0F9DAB03-D8A2-4B99-B086-2DE9BBD2FB06}" dt="2023-11-14T13:52:50.563" v="2473" actId="14100"/>
          <ac:cxnSpMkLst>
            <pc:docMk/>
            <pc:sldMk cId="2450657547" sldId="299"/>
            <ac:cxnSpMk id="78" creationId="{26925BB6-E30B-8967-606B-BF175A662AD5}"/>
          </ac:cxnSpMkLst>
        </pc:cxnChg>
        <pc:cxnChg chg="mod">
          <ac:chgData name="Federica Rena" userId="caa18f58-b518-41f2-997a-584e27664c02" providerId="ADAL" clId="{0F9DAB03-D8A2-4B99-B086-2DE9BBD2FB06}" dt="2023-11-14T13:52:40.253" v="2472" actId="14100"/>
          <ac:cxnSpMkLst>
            <pc:docMk/>
            <pc:sldMk cId="2450657547" sldId="299"/>
            <ac:cxnSpMk id="85" creationId="{7102983B-2341-77F6-341C-99BD996F91C3}"/>
          </ac:cxnSpMkLst>
        </pc:cxnChg>
      </pc:sldChg>
      <pc:sldChg chg="addSp delSp modSp del mod">
        <pc:chgData name="Federica Rena" userId="caa18f58-b518-41f2-997a-584e27664c02" providerId="ADAL" clId="{0F9DAB03-D8A2-4B99-B086-2DE9BBD2FB06}" dt="2023-11-08T16:51:44.703" v="881" actId="2696"/>
        <pc:sldMkLst>
          <pc:docMk/>
          <pc:sldMk cId="441538100" sldId="300"/>
        </pc:sldMkLst>
        <pc:spChg chg="del mod">
          <ac:chgData name="Federica Rena" userId="caa18f58-b518-41f2-997a-584e27664c02" providerId="ADAL" clId="{0F9DAB03-D8A2-4B99-B086-2DE9BBD2FB06}" dt="2023-11-08T14:30:36.359" v="574" actId="478"/>
          <ac:spMkLst>
            <pc:docMk/>
            <pc:sldMk cId="441538100" sldId="300"/>
            <ac:spMk id="3" creationId="{8334C72E-EED5-2A16-F729-A4D08FE80F0C}"/>
          </ac:spMkLst>
        </pc:spChg>
        <pc:spChg chg="del mod topLvl">
          <ac:chgData name="Federica Rena" userId="caa18f58-b518-41f2-997a-584e27664c02" providerId="ADAL" clId="{0F9DAB03-D8A2-4B99-B086-2DE9BBD2FB06}" dt="2023-11-08T14:44:53.659" v="835" actId="478"/>
          <ac:spMkLst>
            <pc:docMk/>
            <pc:sldMk cId="441538100" sldId="300"/>
            <ac:spMk id="5" creationId="{43D1BC75-E76C-D057-8F61-D72C86A3EF37}"/>
          </ac:spMkLst>
        </pc:spChg>
        <pc:spChg chg="del">
          <ac:chgData name="Federica Rena" userId="caa18f58-b518-41f2-997a-584e27664c02" providerId="ADAL" clId="{0F9DAB03-D8A2-4B99-B086-2DE9BBD2FB06}" dt="2023-11-08T14:44:57.860" v="838" actId="478"/>
          <ac:spMkLst>
            <pc:docMk/>
            <pc:sldMk cId="441538100" sldId="300"/>
            <ac:spMk id="6" creationId="{00000000-0000-0000-0000-000000000000}"/>
          </ac:spMkLst>
        </pc:spChg>
        <pc:spChg chg="mod topLvl">
          <ac:chgData name="Federica Rena" userId="caa18f58-b518-41f2-997a-584e27664c02" providerId="ADAL" clId="{0F9DAB03-D8A2-4B99-B086-2DE9BBD2FB06}" dt="2023-11-08T14:30:52.716" v="578" actId="1076"/>
          <ac:spMkLst>
            <pc:docMk/>
            <pc:sldMk cId="441538100" sldId="300"/>
            <ac:spMk id="7" creationId="{D2ECC87A-ADBE-9E7A-7C4B-2A6BA6EA25D6}"/>
          </ac:spMkLst>
        </pc:spChg>
        <pc:spChg chg="del mod topLvl">
          <ac:chgData name="Federica Rena" userId="caa18f58-b518-41f2-997a-584e27664c02" providerId="ADAL" clId="{0F9DAB03-D8A2-4B99-B086-2DE9BBD2FB06}" dt="2023-11-08T14:31:00.535" v="581" actId="478"/>
          <ac:spMkLst>
            <pc:docMk/>
            <pc:sldMk cId="441538100" sldId="300"/>
            <ac:spMk id="8" creationId="{EAE84F1A-FB6D-CABC-297B-84BAF2F87F97}"/>
          </ac:spMkLst>
        </pc:spChg>
        <pc:spChg chg="del mod topLvl">
          <ac:chgData name="Federica Rena" userId="caa18f58-b518-41f2-997a-584e27664c02" providerId="ADAL" clId="{0F9DAB03-D8A2-4B99-B086-2DE9BBD2FB06}" dt="2023-11-08T14:31:08.183" v="586" actId="478"/>
          <ac:spMkLst>
            <pc:docMk/>
            <pc:sldMk cId="441538100" sldId="300"/>
            <ac:spMk id="9" creationId="{6A49037F-82B8-D57E-DEE5-50662F9BBC63}"/>
          </ac:spMkLst>
        </pc:spChg>
        <pc:spChg chg="del mod topLvl">
          <ac:chgData name="Federica Rena" userId="caa18f58-b518-41f2-997a-584e27664c02" providerId="ADAL" clId="{0F9DAB03-D8A2-4B99-B086-2DE9BBD2FB06}" dt="2023-11-08T14:31:52.420" v="605" actId="478"/>
          <ac:spMkLst>
            <pc:docMk/>
            <pc:sldMk cId="441538100" sldId="300"/>
            <ac:spMk id="10" creationId="{2426F47E-A9F2-4942-0BCD-5765B927AD4A}"/>
          </ac:spMkLst>
        </pc:spChg>
        <pc:spChg chg="del mod topLvl">
          <ac:chgData name="Federica Rena" userId="caa18f58-b518-41f2-997a-584e27664c02" providerId="ADAL" clId="{0F9DAB03-D8A2-4B99-B086-2DE9BBD2FB06}" dt="2023-11-08T14:31:09.288" v="587" actId="478"/>
          <ac:spMkLst>
            <pc:docMk/>
            <pc:sldMk cId="441538100" sldId="300"/>
            <ac:spMk id="12" creationId="{900FD2CD-E1EE-1595-2E32-92A0407368FF}"/>
          </ac:spMkLst>
        </pc:spChg>
        <pc:spChg chg="del mod topLvl">
          <ac:chgData name="Federica Rena" userId="caa18f58-b518-41f2-997a-584e27664c02" providerId="ADAL" clId="{0F9DAB03-D8A2-4B99-B086-2DE9BBD2FB06}" dt="2023-11-08T14:31:10.172" v="588" actId="478"/>
          <ac:spMkLst>
            <pc:docMk/>
            <pc:sldMk cId="441538100" sldId="300"/>
            <ac:spMk id="13" creationId="{09C3AD4C-02CC-BEB1-8CE3-3AC0E26C9021}"/>
          </ac:spMkLst>
        </pc:spChg>
        <pc:spChg chg="del mod">
          <ac:chgData name="Federica Rena" userId="caa18f58-b518-41f2-997a-584e27664c02" providerId="ADAL" clId="{0F9DAB03-D8A2-4B99-B086-2DE9BBD2FB06}" dt="2023-11-08T14:25:10.463" v="497" actId="478"/>
          <ac:spMkLst>
            <pc:docMk/>
            <pc:sldMk cId="441538100" sldId="300"/>
            <ac:spMk id="18" creationId="{C22095C2-C43A-5497-72DF-13136F1A9DB7}"/>
          </ac:spMkLst>
        </pc:spChg>
        <pc:spChg chg="del mod">
          <ac:chgData name="Federica Rena" userId="caa18f58-b518-41f2-997a-584e27664c02" providerId="ADAL" clId="{0F9DAB03-D8A2-4B99-B086-2DE9BBD2FB06}" dt="2023-11-08T14:25:07.493" v="495" actId="478"/>
          <ac:spMkLst>
            <pc:docMk/>
            <pc:sldMk cId="441538100" sldId="300"/>
            <ac:spMk id="19" creationId="{75370F2A-1B4B-670E-A5BA-AE113DD6EDCA}"/>
          </ac:spMkLst>
        </pc:spChg>
        <pc:spChg chg="del mod">
          <ac:chgData name="Federica Rena" userId="caa18f58-b518-41f2-997a-584e27664c02" providerId="ADAL" clId="{0F9DAB03-D8A2-4B99-B086-2DE9BBD2FB06}" dt="2023-11-08T14:25:13.449" v="498" actId="478"/>
          <ac:spMkLst>
            <pc:docMk/>
            <pc:sldMk cId="441538100" sldId="300"/>
            <ac:spMk id="20" creationId="{AB33C86B-EE59-FDC6-DE3F-0EF602FFEE74}"/>
          </ac:spMkLst>
        </pc:spChg>
        <pc:spChg chg="del mod topLvl">
          <ac:chgData name="Federica Rena" userId="caa18f58-b518-41f2-997a-584e27664c02" providerId="ADAL" clId="{0F9DAB03-D8A2-4B99-B086-2DE9BBD2FB06}" dt="2023-11-08T14:26:11.679" v="507"/>
          <ac:spMkLst>
            <pc:docMk/>
            <pc:sldMk cId="441538100" sldId="300"/>
            <ac:spMk id="21" creationId="{EA63CEC4-2407-9FD4-6220-7C592AACFA53}"/>
          </ac:spMkLst>
        </pc:spChg>
        <pc:spChg chg="add del mod">
          <ac:chgData name="Federica Rena" userId="caa18f58-b518-41f2-997a-584e27664c02" providerId="ADAL" clId="{0F9DAB03-D8A2-4B99-B086-2DE9BBD2FB06}" dt="2023-11-08T14:31:46.743" v="603" actId="478"/>
          <ac:spMkLst>
            <pc:docMk/>
            <pc:sldMk cId="441538100" sldId="300"/>
            <ac:spMk id="22" creationId="{DD90C32B-48DF-303A-FEE9-620DA54ED0B6}"/>
          </ac:spMkLst>
        </pc:spChg>
        <pc:spChg chg="add mod">
          <ac:chgData name="Federica Rena" userId="caa18f58-b518-41f2-997a-584e27664c02" providerId="ADAL" clId="{0F9DAB03-D8A2-4B99-B086-2DE9BBD2FB06}" dt="2023-11-08T14:33:52.284" v="634" actId="1076"/>
          <ac:spMkLst>
            <pc:docMk/>
            <pc:sldMk cId="441538100" sldId="300"/>
            <ac:spMk id="23" creationId="{85B0502F-03B0-FFBE-BC4E-A61FB493D1E5}"/>
          </ac:spMkLst>
        </pc:spChg>
        <pc:spChg chg="add mod">
          <ac:chgData name="Federica Rena" userId="caa18f58-b518-41f2-997a-584e27664c02" providerId="ADAL" clId="{0F9DAB03-D8A2-4B99-B086-2DE9BBD2FB06}" dt="2023-11-08T14:31:38.171" v="598" actId="1076"/>
          <ac:spMkLst>
            <pc:docMk/>
            <pc:sldMk cId="441538100" sldId="300"/>
            <ac:spMk id="24" creationId="{0E2B6FAE-E778-B2EC-3F13-5A3E6F5E9FCD}"/>
          </ac:spMkLst>
        </pc:spChg>
        <pc:spChg chg="add mod">
          <ac:chgData name="Federica Rena" userId="caa18f58-b518-41f2-997a-584e27664c02" providerId="ADAL" clId="{0F9DAB03-D8A2-4B99-B086-2DE9BBD2FB06}" dt="2023-11-08T14:34:00.017" v="636" actId="1076"/>
          <ac:spMkLst>
            <pc:docMk/>
            <pc:sldMk cId="441538100" sldId="300"/>
            <ac:spMk id="25" creationId="{CC2C828D-F4EC-4FA9-886D-5DC9C9F28555}"/>
          </ac:spMkLst>
        </pc:spChg>
        <pc:spChg chg="add del mod">
          <ac:chgData name="Federica Rena" userId="caa18f58-b518-41f2-997a-584e27664c02" providerId="ADAL" clId="{0F9DAB03-D8A2-4B99-B086-2DE9BBD2FB06}" dt="2023-11-08T14:33:40.962" v="630" actId="478"/>
          <ac:spMkLst>
            <pc:docMk/>
            <pc:sldMk cId="441538100" sldId="300"/>
            <ac:spMk id="26" creationId="{3E320205-5BE8-77FF-904B-73F55FD5AAD6}"/>
          </ac:spMkLst>
        </pc:spChg>
        <pc:spChg chg="add del mod">
          <ac:chgData name="Federica Rena" userId="caa18f58-b518-41f2-997a-584e27664c02" providerId="ADAL" clId="{0F9DAB03-D8A2-4B99-B086-2DE9BBD2FB06}" dt="2023-11-08T14:33:40.166" v="629" actId="478"/>
          <ac:spMkLst>
            <pc:docMk/>
            <pc:sldMk cId="441538100" sldId="300"/>
            <ac:spMk id="27" creationId="{BCAF860A-D4F2-8678-3F5E-0C8E42B8A031}"/>
          </ac:spMkLst>
        </pc:spChg>
        <pc:spChg chg="add mod">
          <ac:chgData name="Federica Rena" userId="caa18f58-b518-41f2-997a-584e27664c02" providerId="ADAL" clId="{0F9DAB03-D8A2-4B99-B086-2DE9BBD2FB06}" dt="2023-11-08T14:33:21.453" v="622" actId="207"/>
          <ac:spMkLst>
            <pc:docMk/>
            <pc:sldMk cId="441538100" sldId="300"/>
            <ac:spMk id="28" creationId="{6E71C021-060A-9772-107A-F20E0AD947A3}"/>
          </ac:spMkLst>
        </pc:spChg>
        <pc:spChg chg="add mod">
          <ac:chgData name="Federica Rena" userId="caa18f58-b518-41f2-997a-584e27664c02" providerId="ADAL" clId="{0F9DAB03-D8A2-4B99-B086-2DE9BBD2FB06}" dt="2023-11-08T14:33:54.500" v="635" actId="1076"/>
          <ac:spMkLst>
            <pc:docMk/>
            <pc:sldMk cId="441538100" sldId="300"/>
            <ac:spMk id="29" creationId="{D5D6B028-A1E6-E32B-6C59-D6488C1CE0C9}"/>
          </ac:spMkLst>
        </pc:spChg>
        <pc:spChg chg="add mod">
          <ac:chgData name="Federica Rena" userId="caa18f58-b518-41f2-997a-584e27664c02" providerId="ADAL" clId="{0F9DAB03-D8A2-4B99-B086-2DE9BBD2FB06}" dt="2023-11-08T14:34:02.060" v="637" actId="1076"/>
          <ac:spMkLst>
            <pc:docMk/>
            <pc:sldMk cId="441538100" sldId="300"/>
            <ac:spMk id="30" creationId="{6D775B7D-E83E-5D9F-E402-05DC2FB3EF2D}"/>
          </ac:spMkLst>
        </pc:spChg>
        <pc:spChg chg="add mod">
          <ac:chgData name="Federica Rena" userId="caa18f58-b518-41f2-997a-584e27664c02" providerId="ADAL" clId="{0F9DAB03-D8A2-4B99-B086-2DE9BBD2FB06}" dt="2023-11-08T14:44:54.392" v="837" actId="20577"/>
          <ac:spMkLst>
            <pc:docMk/>
            <pc:sldMk cId="441538100" sldId="300"/>
            <ac:spMk id="35" creationId="{594EED8C-EFB8-BA15-A937-EF17420B4072}"/>
          </ac:spMkLst>
        </pc:spChg>
        <pc:spChg chg="add mod">
          <ac:chgData name="Federica Rena" userId="caa18f58-b518-41f2-997a-584e27664c02" providerId="ADAL" clId="{0F9DAB03-D8A2-4B99-B086-2DE9BBD2FB06}" dt="2023-11-08T14:44:57.860" v="838" actId="478"/>
          <ac:spMkLst>
            <pc:docMk/>
            <pc:sldMk cId="441538100" sldId="300"/>
            <ac:spMk id="37" creationId="{301EF4B9-76EF-5B68-60FD-D90E3702DB28}"/>
          </ac:spMkLst>
        </pc:spChg>
        <pc:grpChg chg="add del mod">
          <ac:chgData name="Federica Rena" userId="caa18f58-b518-41f2-997a-584e27664c02" providerId="ADAL" clId="{0F9DAB03-D8A2-4B99-B086-2DE9BBD2FB06}" dt="2023-11-08T14:25:27.874" v="500" actId="165"/>
          <ac:grpSpMkLst>
            <pc:docMk/>
            <pc:sldMk cId="441538100" sldId="300"/>
            <ac:grpSpMk id="4" creationId="{B94B15E7-7827-5E46-9A1D-3A17C1E74766}"/>
          </ac:grpSpMkLst>
        </pc:grpChg>
        <pc:graphicFrameChg chg="del mod">
          <ac:chgData name="Federica Rena" userId="caa18f58-b518-41f2-997a-584e27664c02" providerId="ADAL" clId="{0F9DAB03-D8A2-4B99-B086-2DE9BBD2FB06}" dt="2023-11-08T14:20:49.165" v="491" actId="478"/>
          <ac:graphicFrameMkLst>
            <pc:docMk/>
            <pc:sldMk cId="441538100" sldId="300"/>
            <ac:graphicFrameMk id="11" creationId="{51E7F8C6-C6A6-A32F-1163-D673BB9D97E2}"/>
          </ac:graphicFrameMkLst>
        </pc:graphicFrameChg>
        <pc:picChg chg="del mod topLvl">
          <ac:chgData name="Federica Rena" userId="caa18f58-b518-41f2-997a-584e27664c02" providerId="ADAL" clId="{0F9DAB03-D8A2-4B99-B086-2DE9BBD2FB06}" dt="2023-11-08T14:31:07.703" v="585" actId="478"/>
          <ac:picMkLst>
            <pc:docMk/>
            <pc:sldMk cId="441538100" sldId="300"/>
            <ac:picMk id="14" creationId="{09164B1A-5DE6-E1CA-7394-12BA4AB834C6}"/>
          </ac:picMkLst>
        </pc:picChg>
        <pc:picChg chg="del mod topLvl">
          <ac:chgData name="Federica Rena" userId="caa18f58-b518-41f2-997a-584e27664c02" providerId="ADAL" clId="{0F9DAB03-D8A2-4B99-B086-2DE9BBD2FB06}" dt="2023-11-08T14:31:06.551" v="584" actId="478"/>
          <ac:picMkLst>
            <pc:docMk/>
            <pc:sldMk cId="441538100" sldId="300"/>
            <ac:picMk id="15" creationId="{9A1AAE47-865A-72B9-989C-C50666EFEB29}"/>
          </ac:picMkLst>
        </pc:picChg>
        <pc:picChg chg="del mod topLvl">
          <ac:chgData name="Federica Rena" userId="caa18f58-b518-41f2-997a-584e27664c02" providerId="ADAL" clId="{0F9DAB03-D8A2-4B99-B086-2DE9BBD2FB06}" dt="2023-11-08T14:31:05.883" v="583" actId="478"/>
          <ac:picMkLst>
            <pc:docMk/>
            <pc:sldMk cId="441538100" sldId="300"/>
            <ac:picMk id="16" creationId="{0984DCCA-B21C-2D9C-9171-4597F2232AC6}"/>
          </ac:picMkLst>
        </pc:picChg>
        <pc:picChg chg="del mod topLvl">
          <ac:chgData name="Federica Rena" userId="caa18f58-b518-41f2-997a-584e27664c02" providerId="ADAL" clId="{0F9DAB03-D8A2-4B99-B086-2DE9BBD2FB06}" dt="2023-11-08T14:31:44.791" v="601" actId="478"/>
          <ac:picMkLst>
            <pc:docMk/>
            <pc:sldMk cId="441538100" sldId="300"/>
            <ac:picMk id="17" creationId="{1CDB8CCC-0C09-B8A2-F6BA-5D2F4EC36837}"/>
          </ac:picMkLst>
        </pc:picChg>
        <pc:picChg chg="add mod">
          <ac:chgData name="Federica Rena" userId="caa18f58-b518-41f2-997a-584e27664c02" providerId="ADAL" clId="{0F9DAB03-D8A2-4B99-B086-2DE9BBD2FB06}" dt="2023-11-08T14:35:22.395" v="648" actId="1038"/>
          <ac:picMkLst>
            <pc:docMk/>
            <pc:sldMk cId="441538100" sldId="300"/>
            <ac:picMk id="34" creationId="{9A62BDCC-A007-5B55-87B3-35480AE335DD}"/>
          </ac:picMkLst>
        </pc:picChg>
      </pc:sldChg>
      <pc:sldChg chg="mod modShow">
        <pc:chgData name="Federica Rena" userId="caa18f58-b518-41f2-997a-584e27664c02" providerId="ADAL" clId="{0F9DAB03-D8A2-4B99-B086-2DE9BBD2FB06}" dt="2023-11-10T17:33:58.953" v="2208" actId="729"/>
        <pc:sldMkLst>
          <pc:docMk/>
          <pc:sldMk cId="2879430295" sldId="301"/>
        </pc:sldMkLst>
      </pc:sldChg>
      <pc:sldChg chg="modSp mod">
        <pc:chgData name="Federica Rena" userId="caa18f58-b518-41f2-997a-584e27664c02" providerId="ADAL" clId="{0F9DAB03-D8A2-4B99-B086-2DE9BBD2FB06}" dt="2023-11-14T12:32:59.093" v="2399" actId="1076"/>
        <pc:sldMkLst>
          <pc:docMk/>
          <pc:sldMk cId="999014169" sldId="303"/>
        </pc:sldMkLst>
        <pc:spChg chg="mod">
          <ac:chgData name="Federica Rena" userId="caa18f58-b518-41f2-997a-584e27664c02" providerId="ADAL" clId="{0F9DAB03-D8A2-4B99-B086-2DE9BBD2FB06}" dt="2023-11-14T10:50:04.484" v="2256" actId="1076"/>
          <ac:spMkLst>
            <pc:docMk/>
            <pc:sldMk cId="999014169" sldId="303"/>
            <ac:spMk id="5" creationId="{6D3A50D5-798F-B4EB-ACC0-D685BA0A102A}"/>
          </ac:spMkLst>
        </pc:spChg>
        <pc:spChg chg="mod">
          <ac:chgData name="Federica Rena" userId="caa18f58-b518-41f2-997a-584e27664c02" providerId="ADAL" clId="{0F9DAB03-D8A2-4B99-B086-2DE9BBD2FB06}" dt="2023-11-14T10:49:57.443" v="2252" actId="14100"/>
          <ac:spMkLst>
            <pc:docMk/>
            <pc:sldMk cId="999014169" sldId="303"/>
            <ac:spMk id="6" creationId="{01B24F36-E4C2-6DB1-ECC9-AA1326507172}"/>
          </ac:spMkLst>
        </pc:spChg>
        <pc:spChg chg="mod">
          <ac:chgData name="Federica Rena" userId="caa18f58-b518-41f2-997a-584e27664c02" providerId="ADAL" clId="{0F9DAB03-D8A2-4B99-B086-2DE9BBD2FB06}" dt="2023-11-12T19:39:49.232" v="2222" actId="2711"/>
          <ac:spMkLst>
            <pc:docMk/>
            <pc:sldMk cId="999014169" sldId="303"/>
            <ac:spMk id="11" creationId="{DFC9A664-4DAB-7044-6CE0-0CF7D7C35962}"/>
          </ac:spMkLst>
        </pc:spChg>
        <pc:spChg chg="mod">
          <ac:chgData name="Federica Rena" userId="caa18f58-b518-41f2-997a-584e27664c02" providerId="ADAL" clId="{0F9DAB03-D8A2-4B99-B086-2DE9BBD2FB06}" dt="2023-11-12T19:39:56.635" v="2223" actId="2711"/>
          <ac:spMkLst>
            <pc:docMk/>
            <pc:sldMk cId="999014169" sldId="303"/>
            <ac:spMk id="13" creationId="{E05E597F-7C77-57A3-8EDC-3070443FF352}"/>
          </ac:spMkLst>
        </pc:spChg>
        <pc:spChg chg="mod">
          <ac:chgData name="Federica Rena" userId="caa18f58-b518-41f2-997a-584e27664c02" providerId="ADAL" clId="{0F9DAB03-D8A2-4B99-B086-2DE9BBD2FB06}" dt="2023-11-14T12:32:48.619" v="2398" actId="1076"/>
          <ac:spMkLst>
            <pc:docMk/>
            <pc:sldMk cId="999014169" sldId="303"/>
            <ac:spMk id="14" creationId="{4245C0C3-842A-BA35-5EF5-0AD2E7090D7A}"/>
          </ac:spMkLst>
        </pc:spChg>
        <pc:spChg chg="mod">
          <ac:chgData name="Federica Rena" userId="caa18f58-b518-41f2-997a-584e27664c02" providerId="ADAL" clId="{0F9DAB03-D8A2-4B99-B086-2DE9BBD2FB06}" dt="2023-11-14T12:32:46.268" v="2397" actId="1076"/>
          <ac:spMkLst>
            <pc:docMk/>
            <pc:sldMk cId="999014169" sldId="303"/>
            <ac:spMk id="16" creationId="{5774E15B-0A27-E40D-C50F-22E30C9A66E8}"/>
          </ac:spMkLst>
        </pc:spChg>
        <pc:spChg chg="mod">
          <ac:chgData name="Federica Rena" userId="caa18f58-b518-41f2-997a-584e27664c02" providerId="ADAL" clId="{0F9DAB03-D8A2-4B99-B086-2DE9BBD2FB06}" dt="2023-11-14T12:32:59.093" v="2399" actId="1076"/>
          <ac:spMkLst>
            <pc:docMk/>
            <pc:sldMk cId="999014169" sldId="303"/>
            <ac:spMk id="17" creationId="{AF2C2E93-ABCF-18A9-682A-32401B439EC9}"/>
          </ac:spMkLst>
        </pc:spChg>
      </pc:sldChg>
      <pc:sldChg chg="mod modShow">
        <pc:chgData name="Federica Rena" userId="caa18f58-b518-41f2-997a-584e27664c02" providerId="ADAL" clId="{0F9DAB03-D8A2-4B99-B086-2DE9BBD2FB06}" dt="2023-11-10T17:34:01.317" v="2209" actId="729"/>
        <pc:sldMkLst>
          <pc:docMk/>
          <pc:sldMk cId="3641096300" sldId="304"/>
        </pc:sldMkLst>
      </pc:sldChg>
      <pc:sldChg chg="new">
        <pc:chgData name="Federica Rena" userId="caa18f58-b518-41f2-997a-584e27664c02" providerId="ADAL" clId="{0F9DAB03-D8A2-4B99-B086-2DE9BBD2FB06}" dt="2023-11-10T17:54:56.797" v="2210" actId="680"/>
        <pc:sldMkLst>
          <pc:docMk/>
          <pc:sldMk cId="1512017598" sldId="305"/>
        </pc:sldMkLst>
      </pc:sldChg>
    </pc:docChg>
  </pc:docChgLst>
  <pc:docChgLst>
    <pc:chgData name="Celeste De Bernardinis" userId="S::10706168@polimi.it::4e9a731e-0726-474b-9aa2-3e9627216e0f" providerId="AD" clId="Web-{7D3B157C-FC16-CB14-250E-20011B155F43}"/>
    <pc:docChg chg="modSld">
      <pc:chgData name="Celeste De Bernardinis" userId="S::10706168@polimi.it::4e9a731e-0726-474b-9aa2-3e9627216e0f" providerId="AD" clId="Web-{7D3B157C-FC16-CB14-250E-20011B155F43}" dt="2023-11-11T18:28:00.339" v="7" actId="20577"/>
      <pc:docMkLst>
        <pc:docMk/>
      </pc:docMkLst>
      <pc:sldChg chg="modSp">
        <pc:chgData name="Celeste De Bernardinis" userId="S::10706168@polimi.it::4e9a731e-0726-474b-9aa2-3e9627216e0f" providerId="AD" clId="Web-{7D3B157C-FC16-CB14-250E-20011B155F43}" dt="2023-11-11T18:28:00.339" v="7" actId="20577"/>
        <pc:sldMkLst>
          <pc:docMk/>
          <pc:sldMk cId="0" sldId="296"/>
        </pc:sldMkLst>
        <pc:spChg chg="mod">
          <ac:chgData name="Celeste De Bernardinis" userId="S::10706168@polimi.it::4e9a731e-0726-474b-9aa2-3e9627216e0f" providerId="AD" clId="Web-{7D3B157C-FC16-CB14-250E-20011B155F43}" dt="2023-11-11T18:28:00.339" v="7" actId="20577"/>
          <ac:spMkLst>
            <pc:docMk/>
            <pc:sldMk cId="0" sldId="296"/>
            <ac:spMk id="3" creationId="{6883FDD8-35C8-424F-BD33-293F4FBCEB20}"/>
          </ac:spMkLst>
        </pc:spChg>
        <pc:spChg chg="mod">
          <ac:chgData name="Celeste De Bernardinis" userId="S::10706168@polimi.it::4e9a731e-0726-474b-9aa2-3e9627216e0f" providerId="AD" clId="Web-{7D3B157C-FC16-CB14-250E-20011B155F43}" dt="2023-11-11T18:27:46.011" v="5" actId="1076"/>
          <ac:spMkLst>
            <pc:docMk/>
            <pc:sldMk cId="0" sldId="296"/>
            <ac:spMk id="7" creationId="{4AFD837B-7FE7-787B-89D4-06F8F3CCFF81}"/>
          </ac:spMkLst>
        </pc:spChg>
      </pc:sldChg>
    </pc:docChg>
  </pc:docChgLst>
  <pc:docChgLst>
    <pc:chgData name="Celeste De Bernardinis" userId="S::10706168@polimi.it::4e9a731e-0726-474b-9aa2-3e9627216e0f" providerId="AD" clId="Web-{E91DAA70-C762-CE0C-C540-B52BA69E13C3}"/>
    <pc:docChg chg="delSld modSld">
      <pc:chgData name="Celeste De Bernardinis" userId="S::10706168@polimi.it::4e9a731e-0726-474b-9aa2-3e9627216e0f" providerId="AD" clId="Web-{E91DAA70-C762-CE0C-C540-B52BA69E13C3}" dt="2023-11-12T18:10:33.091" v="132" actId="1076"/>
      <pc:docMkLst>
        <pc:docMk/>
      </pc:docMkLst>
      <pc:sldChg chg="modSp">
        <pc:chgData name="Celeste De Bernardinis" userId="S::10706168@polimi.it::4e9a731e-0726-474b-9aa2-3e9627216e0f" providerId="AD" clId="Web-{E91DAA70-C762-CE0C-C540-B52BA69E13C3}" dt="2023-11-12T18:10:33.091" v="132" actId="1076"/>
        <pc:sldMkLst>
          <pc:docMk/>
          <pc:sldMk cId="2450657547" sldId="299"/>
        </pc:sldMkLst>
        <pc:spChg chg="mod">
          <ac:chgData name="Celeste De Bernardinis" userId="S::10706168@polimi.it::4e9a731e-0726-474b-9aa2-3e9627216e0f" providerId="AD" clId="Web-{E91DAA70-C762-CE0C-C540-B52BA69E13C3}" dt="2023-11-12T18:09:11.339" v="119" actId="20577"/>
          <ac:spMkLst>
            <pc:docMk/>
            <pc:sldMk cId="2450657547" sldId="299"/>
            <ac:spMk id="88" creationId="{48FFA422-0CE3-08BD-870E-9F8397E2EF32}"/>
          </ac:spMkLst>
        </pc:spChg>
        <pc:spChg chg="mod">
          <ac:chgData name="Celeste De Bernardinis" userId="S::10706168@polimi.it::4e9a731e-0726-474b-9aa2-3e9627216e0f" providerId="AD" clId="Web-{E91DAA70-C762-CE0C-C540-B52BA69E13C3}" dt="2023-11-12T18:09:33.261" v="127" actId="20577"/>
          <ac:spMkLst>
            <pc:docMk/>
            <pc:sldMk cId="2450657547" sldId="299"/>
            <ac:spMk id="96" creationId="{354EA267-EDF8-EC92-DDC9-E9609AB859BA}"/>
          </ac:spMkLst>
        </pc:spChg>
        <pc:spChg chg="mod">
          <ac:chgData name="Celeste De Bernardinis" userId="S::10706168@polimi.it::4e9a731e-0726-474b-9aa2-3e9627216e0f" providerId="AD" clId="Web-{E91DAA70-C762-CE0C-C540-B52BA69E13C3}" dt="2023-11-12T18:09:21.589" v="122" actId="20577"/>
          <ac:spMkLst>
            <pc:docMk/>
            <pc:sldMk cId="2450657547" sldId="299"/>
            <ac:spMk id="97" creationId="{CCC8F2FC-4075-4B9B-244A-B16A182AA062}"/>
          </ac:spMkLst>
        </pc:spChg>
        <pc:spChg chg="mod">
          <ac:chgData name="Celeste De Bernardinis" userId="S::10706168@polimi.it::4e9a731e-0726-474b-9aa2-3e9627216e0f" providerId="AD" clId="Web-{E91DAA70-C762-CE0C-C540-B52BA69E13C3}" dt="2023-11-12T18:09:37.027" v="129" actId="20577"/>
          <ac:spMkLst>
            <pc:docMk/>
            <pc:sldMk cId="2450657547" sldId="299"/>
            <ac:spMk id="100" creationId="{5262E51D-4883-177F-D074-C1EE3FF9A91D}"/>
          </ac:spMkLst>
        </pc:spChg>
        <pc:spChg chg="mod">
          <ac:chgData name="Celeste De Bernardinis" userId="S::10706168@polimi.it::4e9a731e-0726-474b-9aa2-3e9627216e0f" providerId="AD" clId="Web-{E91DAA70-C762-CE0C-C540-B52BA69E13C3}" dt="2023-11-12T18:09:24.620" v="124" actId="20577"/>
          <ac:spMkLst>
            <pc:docMk/>
            <pc:sldMk cId="2450657547" sldId="299"/>
            <ac:spMk id="101" creationId="{7FB7D2C9-CC4D-C720-D993-F8032E51A684}"/>
          </ac:spMkLst>
        </pc:spChg>
        <pc:grpChg chg="mod">
          <ac:chgData name="Celeste De Bernardinis" userId="S::10706168@polimi.it::4e9a731e-0726-474b-9aa2-3e9627216e0f" providerId="AD" clId="Web-{E91DAA70-C762-CE0C-C540-B52BA69E13C3}" dt="2023-11-12T18:10:33.091" v="132" actId="1076"/>
          <ac:grpSpMkLst>
            <pc:docMk/>
            <pc:sldMk cId="2450657547" sldId="299"/>
            <ac:grpSpMk id="3" creationId="{9FA560EA-F6AD-3A5A-0C14-C22F339BA70A}"/>
          </ac:grpSpMkLst>
        </pc:grpChg>
      </pc:sldChg>
      <pc:sldChg chg="del">
        <pc:chgData name="Celeste De Bernardinis" userId="S::10706168@polimi.it::4e9a731e-0726-474b-9aa2-3e9627216e0f" providerId="AD" clId="Web-{E91DAA70-C762-CE0C-C540-B52BA69E13C3}" dt="2023-11-12T17:54:58.693" v="0"/>
        <pc:sldMkLst>
          <pc:docMk/>
          <pc:sldMk cId="2879430295" sldId="301"/>
        </pc:sldMkLst>
      </pc:sldChg>
      <pc:sldChg chg="delSp modSp">
        <pc:chgData name="Celeste De Bernardinis" userId="S::10706168@polimi.it::4e9a731e-0726-474b-9aa2-3e9627216e0f" providerId="AD" clId="Web-{E91DAA70-C762-CE0C-C540-B52BA69E13C3}" dt="2023-11-12T18:08:08.962" v="116" actId="14100"/>
        <pc:sldMkLst>
          <pc:docMk/>
          <pc:sldMk cId="999014169" sldId="303"/>
        </pc:sldMkLst>
        <pc:spChg chg="mod">
          <ac:chgData name="Celeste De Bernardinis" userId="S::10706168@polimi.it::4e9a731e-0726-474b-9aa2-3e9627216e0f" providerId="AD" clId="Web-{E91DAA70-C762-CE0C-C540-B52BA69E13C3}" dt="2023-11-12T18:04:59.723" v="92" actId="14100"/>
          <ac:spMkLst>
            <pc:docMk/>
            <pc:sldMk cId="999014169" sldId="303"/>
            <ac:spMk id="4" creationId="{7969B7CF-380D-FB69-A05E-1CA803BED611}"/>
          </ac:spMkLst>
        </pc:spChg>
        <pc:spChg chg="mod">
          <ac:chgData name="Celeste De Bernardinis" userId="S::10706168@polimi.it::4e9a731e-0726-474b-9aa2-3e9627216e0f" providerId="AD" clId="Web-{E91DAA70-C762-CE0C-C540-B52BA69E13C3}" dt="2023-11-12T18:08:01.446" v="114" actId="1076"/>
          <ac:spMkLst>
            <pc:docMk/>
            <pc:sldMk cId="999014169" sldId="303"/>
            <ac:spMk id="5" creationId="{6D3A50D5-798F-B4EB-ACC0-D685BA0A102A}"/>
          </ac:spMkLst>
        </pc:spChg>
        <pc:spChg chg="mod">
          <ac:chgData name="Celeste De Bernardinis" userId="S::10706168@polimi.it::4e9a731e-0726-474b-9aa2-3e9627216e0f" providerId="AD" clId="Web-{E91DAA70-C762-CE0C-C540-B52BA69E13C3}" dt="2023-11-12T18:08:02.728" v="115" actId="1076"/>
          <ac:spMkLst>
            <pc:docMk/>
            <pc:sldMk cId="999014169" sldId="303"/>
            <ac:spMk id="6" creationId="{01B24F36-E4C2-6DB1-ECC9-AA1326507172}"/>
          </ac:spMkLst>
        </pc:spChg>
        <pc:spChg chg="mod">
          <ac:chgData name="Celeste De Bernardinis" userId="S::10706168@polimi.it::4e9a731e-0726-474b-9aa2-3e9627216e0f" providerId="AD" clId="Web-{E91DAA70-C762-CE0C-C540-B52BA69E13C3}" dt="2023-11-12T18:06:18.069" v="102" actId="14100"/>
          <ac:spMkLst>
            <pc:docMk/>
            <pc:sldMk cId="999014169" sldId="303"/>
            <ac:spMk id="7" creationId="{8F0239B4-D3F1-5754-4366-23A562D50EF9}"/>
          </ac:spMkLst>
        </pc:spChg>
        <pc:spChg chg="mod">
          <ac:chgData name="Celeste De Bernardinis" userId="S::10706168@polimi.it::4e9a731e-0726-474b-9aa2-3e9627216e0f" providerId="AD" clId="Web-{E91DAA70-C762-CE0C-C540-B52BA69E13C3}" dt="2023-11-12T18:06:25.272" v="104" actId="1076"/>
          <ac:spMkLst>
            <pc:docMk/>
            <pc:sldMk cId="999014169" sldId="303"/>
            <ac:spMk id="9" creationId="{B2740F7E-779F-C76B-CDEF-7488A9FDE585}"/>
          </ac:spMkLst>
        </pc:spChg>
        <pc:spChg chg="mod">
          <ac:chgData name="Celeste De Bernardinis" userId="S::10706168@polimi.it::4e9a731e-0726-474b-9aa2-3e9627216e0f" providerId="AD" clId="Web-{E91DAA70-C762-CE0C-C540-B52BA69E13C3}" dt="2023-11-12T18:06:22.053" v="103" actId="1076"/>
          <ac:spMkLst>
            <pc:docMk/>
            <pc:sldMk cId="999014169" sldId="303"/>
            <ac:spMk id="10" creationId="{C7B618BC-E07C-106D-CAA0-28BE3514FF73}"/>
          </ac:spMkLst>
        </pc:spChg>
        <pc:spChg chg="mod">
          <ac:chgData name="Celeste De Bernardinis" userId="S::10706168@polimi.it::4e9a731e-0726-474b-9aa2-3e9627216e0f" providerId="AD" clId="Web-{E91DAA70-C762-CE0C-C540-B52BA69E13C3}" dt="2023-11-12T18:06:11.319" v="101" actId="14100"/>
          <ac:spMkLst>
            <pc:docMk/>
            <pc:sldMk cId="999014169" sldId="303"/>
            <ac:spMk id="11" creationId="{DFC9A664-4DAB-7044-6CE0-0CF7D7C35962}"/>
          </ac:spMkLst>
        </pc:spChg>
        <pc:spChg chg="mod">
          <ac:chgData name="Celeste De Bernardinis" userId="S::10706168@polimi.it::4e9a731e-0726-474b-9aa2-3e9627216e0f" providerId="AD" clId="Web-{E91DAA70-C762-CE0C-C540-B52BA69E13C3}" dt="2023-11-12T18:05:11.552" v="96" actId="20577"/>
          <ac:spMkLst>
            <pc:docMk/>
            <pc:sldMk cId="999014169" sldId="303"/>
            <ac:spMk id="13" creationId="{E05E597F-7C77-57A3-8EDC-3070443FF352}"/>
          </ac:spMkLst>
        </pc:spChg>
        <pc:spChg chg="mod">
          <ac:chgData name="Celeste De Bernardinis" userId="S::10706168@polimi.it::4e9a731e-0726-474b-9aa2-3e9627216e0f" providerId="AD" clId="Web-{E91DAA70-C762-CE0C-C540-B52BA69E13C3}" dt="2023-11-12T18:03:45.221" v="82" actId="1076"/>
          <ac:spMkLst>
            <pc:docMk/>
            <pc:sldMk cId="999014169" sldId="303"/>
            <ac:spMk id="14" creationId="{4245C0C3-842A-BA35-5EF5-0AD2E7090D7A}"/>
          </ac:spMkLst>
        </pc:spChg>
        <pc:spChg chg="mod">
          <ac:chgData name="Celeste De Bernardinis" userId="S::10706168@polimi.it::4e9a731e-0726-474b-9aa2-3e9627216e0f" providerId="AD" clId="Web-{E91DAA70-C762-CE0C-C540-B52BA69E13C3}" dt="2023-11-12T18:06:34.819" v="105" actId="1076"/>
          <ac:spMkLst>
            <pc:docMk/>
            <pc:sldMk cId="999014169" sldId="303"/>
            <ac:spMk id="16" creationId="{5774E15B-0A27-E40D-C50F-22E30C9A66E8}"/>
          </ac:spMkLst>
        </pc:spChg>
        <pc:spChg chg="mod">
          <ac:chgData name="Celeste De Bernardinis" userId="S::10706168@polimi.it::4e9a731e-0726-474b-9aa2-3e9627216e0f" providerId="AD" clId="Web-{E91DAA70-C762-CE0C-C540-B52BA69E13C3}" dt="2023-11-12T18:07:53.352" v="113" actId="1076"/>
          <ac:spMkLst>
            <pc:docMk/>
            <pc:sldMk cId="999014169" sldId="303"/>
            <ac:spMk id="17" creationId="{AF2C2E93-ABCF-18A9-682A-32401B439EC9}"/>
          </ac:spMkLst>
        </pc:spChg>
        <pc:spChg chg="del">
          <ac:chgData name="Celeste De Bernardinis" userId="S::10706168@polimi.it::4e9a731e-0726-474b-9aa2-3e9627216e0f" providerId="AD" clId="Web-{E91DAA70-C762-CE0C-C540-B52BA69E13C3}" dt="2023-11-12T17:56:35.898" v="19"/>
          <ac:spMkLst>
            <pc:docMk/>
            <pc:sldMk cId="999014169" sldId="303"/>
            <ac:spMk id="18" creationId="{54403AE2-1027-AFF5-8B61-413FCB0C6EC3}"/>
          </ac:spMkLst>
        </pc:spChg>
        <pc:spChg chg="del mod">
          <ac:chgData name="Celeste De Bernardinis" userId="S::10706168@polimi.it::4e9a731e-0726-474b-9aa2-3e9627216e0f" providerId="AD" clId="Web-{E91DAA70-C762-CE0C-C540-B52BA69E13C3}" dt="2023-11-12T17:56:41.445" v="22"/>
          <ac:spMkLst>
            <pc:docMk/>
            <pc:sldMk cId="999014169" sldId="303"/>
            <ac:spMk id="20" creationId="{2E38D3B9-C9BF-ACD4-CAAA-74273B677E8F}"/>
          </ac:spMkLst>
        </pc:spChg>
        <pc:spChg chg="mod">
          <ac:chgData name="Celeste De Bernardinis" userId="S::10706168@polimi.it::4e9a731e-0726-474b-9aa2-3e9627216e0f" providerId="AD" clId="Web-{E91DAA70-C762-CE0C-C540-B52BA69E13C3}" dt="2023-11-12T18:06:37.975" v="106" actId="1076"/>
          <ac:spMkLst>
            <pc:docMk/>
            <pc:sldMk cId="999014169" sldId="303"/>
            <ac:spMk id="21" creationId="{A3FC4A4E-D7A9-673B-73B6-431CFBB7005B}"/>
          </ac:spMkLst>
        </pc:spChg>
        <pc:spChg chg="del mod">
          <ac:chgData name="Celeste De Bernardinis" userId="S::10706168@polimi.it::4e9a731e-0726-474b-9aa2-3e9627216e0f" providerId="AD" clId="Web-{E91DAA70-C762-CE0C-C540-B52BA69E13C3}" dt="2023-11-12T17:56:36.086" v="20"/>
          <ac:spMkLst>
            <pc:docMk/>
            <pc:sldMk cId="999014169" sldId="303"/>
            <ac:spMk id="22" creationId="{3975EA67-CA53-3EFB-886B-F8041AB43001}"/>
          </ac:spMkLst>
        </pc:spChg>
        <pc:spChg chg="del mod">
          <ac:chgData name="Celeste De Bernardinis" userId="S::10706168@polimi.it::4e9a731e-0726-474b-9aa2-3e9627216e0f" providerId="AD" clId="Web-{E91DAA70-C762-CE0C-C540-B52BA69E13C3}" dt="2023-11-12T17:56:49.305" v="24"/>
          <ac:spMkLst>
            <pc:docMk/>
            <pc:sldMk cId="999014169" sldId="303"/>
            <ac:spMk id="23" creationId="{DF1A2791-1BE3-1C26-7802-B4D5B37AE6FB}"/>
          </ac:spMkLst>
        </pc:spChg>
        <pc:cxnChg chg="mod">
          <ac:chgData name="Celeste De Bernardinis" userId="S::10706168@polimi.it::4e9a731e-0726-474b-9aa2-3e9627216e0f" providerId="AD" clId="Web-{E91DAA70-C762-CE0C-C540-B52BA69E13C3}" dt="2023-11-12T18:04:28.316" v="88" actId="1076"/>
          <ac:cxnSpMkLst>
            <pc:docMk/>
            <pc:sldMk cId="999014169" sldId="303"/>
            <ac:cxnSpMk id="8" creationId="{93B9EEFE-F183-FEDF-364F-728C10FAE35F}"/>
          </ac:cxnSpMkLst>
        </pc:cxnChg>
        <pc:cxnChg chg="mod">
          <ac:chgData name="Celeste De Bernardinis" userId="S::10706168@polimi.it::4e9a731e-0726-474b-9aa2-3e9627216e0f" providerId="AD" clId="Web-{E91DAA70-C762-CE0C-C540-B52BA69E13C3}" dt="2023-11-12T18:08:08.962" v="116" actId="14100"/>
          <ac:cxnSpMkLst>
            <pc:docMk/>
            <pc:sldMk cId="999014169" sldId="303"/>
            <ac:cxnSpMk id="12" creationId="{8112D613-9BDC-8661-123F-C5BFA65A9B13}"/>
          </ac:cxnSpMkLst>
        </pc:cxnChg>
        <pc:cxnChg chg="mod">
          <ac:chgData name="Celeste De Bernardinis" userId="S::10706168@polimi.it::4e9a731e-0726-474b-9aa2-3e9627216e0f" providerId="AD" clId="Web-{E91DAA70-C762-CE0C-C540-B52BA69E13C3}" dt="2023-11-12T18:07:00.695" v="109" actId="1076"/>
          <ac:cxnSpMkLst>
            <pc:docMk/>
            <pc:sldMk cId="999014169" sldId="303"/>
            <ac:cxnSpMk id="15" creationId="{F1FEEE97-329D-6584-5810-0B4C21EBDD47}"/>
          </ac:cxnSpMkLst>
        </pc:cxnChg>
        <pc:cxnChg chg="del">
          <ac:chgData name="Celeste De Bernardinis" userId="S::10706168@polimi.it::4e9a731e-0726-474b-9aa2-3e9627216e0f" providerId="AD" clId="Web-{E91DAA70-C762-CE0C-C540-B52BA69E13C3}" dt="2023-11-12T17:56:45.821" v="23"/>
          <ac:cxnSpMkLst>
            <pc:docMk/>
            <pc:sldMk cId="999014169" sldId="303"/>
            <ac:cxnSpMk id="19" creationId="{92C82811-D3DE-1F15-80A2-47B003BDCC52}"/>
          </ac:cxnSpMkLst>
        </pc:cxnChg>
      </pc:sldChg>
      <pc:sldChg chg="del">
        <pc:chgData name="Celeste De Bernardinis" userId="S::10706168@polimi.it::4e9a731e-0726-474b-9aa2-3e9627216e0f" providerId="AD" clId="Web-{E91DAA70-C762-CE0C-C540-B52BA69E13C3}" dt="2023-11-12T17:55:04.631" v="1"/>
        <pc:sldMkLst>
          <pc:docMk/>
          <pc:sldMk cId="3641096300" sldId="304"/>
        </pc:sldMkLst>
      </pc:sldChg>
      <pc:sldChg chg="del">
        <pc:chgData name="Celeste De Bernardinis" userId="S::10706168@polimi.it::4e9a731e-0726-474b-9aa2-3e9627216e0f" providerId="AD" clId="Web-{E91DAA70-C762-CE0C-C540-B52BA69E13C3}" dt="2023-11-12T17:55:11.896" v="2"/>
        <pc:sldMkLst>
          <pc:docMk/>
          <pc:sldMk cId="1512017598" sldId="305"/>
        </pc:sldMkLst>
      </pc:sldChg>
    </pc:docChg>
  </pc:docChgLst>
  <pc:docChgLst>
    <pc:chgData name="Darvin Koka" userId="f537ba91-3de6-4f79-b3fb-cbd5159e6308" providerId="ADAL" clId="{E50949AC-B06B-4038-87FF-59206CB115F9}"/>
    <pc:docChg chg="undo custSel addSld delSld modSld sldOrd">
      <pc:chgData name="Darvin Koka" userId="f537ba91-3de6-4f79-b3fb-cbd5159e6308" providerId="ADAL" clId="{E50949AC-B06B-4038-87FF-59206CB115F9}" dt="2023-11-21T14:23:19.873" v="856" actId="121"/>
      <pc:docMkLst>
        <pc:docMk/>
      </pc:docMkLst>
      <pc:sldChg chg="addSp delSp modSp del">
        <pc:chgData name="Darvin Koka" userId="f537ba91-3de6-4f79-b3fb-cbd5159e6308" providerId="ADAL" clId="{E50949AC-B06B-4038-87FF-59206CB115F9}" dt="2023-11-10T01:08:26.295" v="21" actId="2696"/>
        <pc:sldMkLst>
          <pc:docMk/>
          <pc:sldMk cId="4092597850" sldId="298"/>
        </pc:sldMkLst>
        <pc:spChg chg="add del mod">
          <ac:chgData name="Darvin Koka" userId="f537ba91-3de6-4f79-b3fb-cbd5159e6308" providerId="ADAL" clId="{E50949AC-B06B-4038-87FF-59206CB115F9}" dt="2023-11-10T01:07:07.170" v="7"/>
          <ac:spMkLst>
            <pc:docMk/>
            <pc:sldMk cId="4092597850" sldId="298"/>
            <ac:spMk id="3" creationId="{2BFAA1A6-6AD7-5C50-BF56-BD73CEC12295}"/>
          </ac:spMkLst>
        </pc:spChg>
        <pc:spChg chg="add del mod">
          <ac:chgData name="Darvin Koka" userId="f537ba91-3de6-4f79-b3fb-cbd5159e6308" providerId="ADAL" clId="{E50949AC-B06B-4038-87FF-59206CB115F9}" dt="2023-11-10T01:07:07.170" v="7"/>
          <ac:spMkLst>
            <pc:docMk/>
            <pc:sldMk cId="4092597850" sldId="298"/>
            <ac:spMk id="4" creationId="{31917B1B-FC81-84C1-4117-59720F618922}"/>
          </ac:spMkLst>
        </pc:spChg>
        <pc:spChg chg="add del mod">
          <ac:chgData name="Darvin Koka" userId="f537ba91-3de6-4f79-b3fb-cbd5159e6308" providerId="ADAL" clId="{E50949AC-B06B-4038-87FF-59206CB115F9}" dt="2023-11-10T01:07:07.170" v="7"/>
          <ac:spMkLst>
            <pc:docMk/>
            <pc:sldMk cId="4092597850" sldId="298"/>
            <ac:spMk id="5" creationId="{9FC8C4B5-4299-6EF4-4ECA-08AD8BD3F8B0}"/>
          </ac:spMkLst>
        </pc:spChg>
        <pc:picChg chg="add del mod">
          <ac:chgData name="Darvin Koka" userId="f537ba91-3de6-4f79-b3fb-cbd5159e6308" providerId="ADAL" clId="{E50949AC-B06B-4038-87FF-59206CB115F9}" dt="2023-11-10T01:07:07.170" v="7"/>
          <ac:picMkLst>
            <pc:docMk/>
            <pc:sldMk cId="4092597850" sldId="298"/>
            <ac:picMk id="7" creationId="{9A212D8E-A31F-70E8-8765-1780F672D186}"/>
          </ac:picMkLst>
        </pc:picChg>
        <pc:picChg chg="add del mod">
          <ac:chgData name="Darvin Koka" userId="f537ba91-3de6-4f79-b3fb-cbd5159e6308" providerId="ADAL" clId="{E50949AC-B06B-4038-87FF-59206CB115F9}" dt="2023-11-10T01:07:07.170" v="7"/>
          <ac:picMkLst>
            <pc:docMk/>
            <pc:sldMk cId="4092597850" sldId="298"/>
            <ac:picMk id="8" creationId="{980F21A6-BBF9-E0AF-4C0B-5DE6D1B6052C}"/>
          </ac:picMkLst>
        </pc:picChg>
        <pc:picChg chg="add del mod">
          <ac:chgData name="Darvin Koka" userId="f537ba91-3de6-4f79-b3fb-cbd5159e6308" providerId="ADAL" clId="{E50949AC-B06B-4038-87FF-59206CB115F9}" dt="2023-11-10T01:07:07.170" v="7"/>
          <ac:picMkLst>
            <pc:docMk/>
            <pc:sldMk cId="4092597850" sldId="298"/>
            <ac:picMk id="9" creationId="{F278FE5F-083D-78C9-3E50-88337016110A}"/>
          </ac:picMkLst>
        </pc:picChg>
        <pc:picChg chg="add del mod">
          <ac:chgData name="Darvin Koka" userId="f537ba91-3de6-4f79-b3fb-cbd5159e6308" providerId="ADAL" clId="{E50949AC-B06B-4038-87FF-59206CB115F9}" dt="2023-11-10T01:07:07.170" v="7"/>
          <ac:picMkLst>
            <pc:docMk/>
            <pc:sldMk cId="4092597850" sldId="298"/>
            <ac:picMk id="10" creationId="{28FED0DC-DB3E-D4EE-29FF-725FBA877D39}"/>
          </ac:picMkLst>
        </pc:picChg>
      </pc:sldChg>
      <pc:sldChg chg="modSp mod">
        <pc:chgData name="Darvin Koka" userId="f537ba91-3de6-4f79-b3fb-cbd5159e6308" providerId="ADAL" clId="{E50949AC-B06B-4038-87FF-59206CB115F9}" dt="2023-11-09T23:04:39.373" v="1" actId="1076"/>
        <pc:sldMkLst>
          <pc:docMk/>
          <pc:sldMk cId="2450657547" sldId="299"/>
        </pc:sldMkLst>
        <pc:spChg chg="mod">
          <ac:chgData name="Darvin Koka" userId="f537ba91-3de6-4f79-b3fb-cbd5159e6308" providerId="ADAL" clId="{E50949AC-B06B-4038-87FF-59206CB115F9}" dt="2023-11-09T23:04:39.373" v="1" actId="1076"/>
          <ac:spMkLst>
            <pc:docMk/>
            <pc:sldMk cId="2450657547" sldId="299"/>
            <ac:spMk id="65" creationId="{DC7BF3AF-F6A2-CF60-0673-F69F78BF7BC8}"/>
          </ac:spMkLst>
        </pc:spChg>
      </pc:sldChg>
      <pc:sldChg chg="addSp delSp modSp mod ord">
        <pc:chgData name="Darvin Koka" userId="f537ba91-3de6-4f79-b3fb-cbd5159e6308" providerId="ADAL" clId="{E50949AC-B06B-4038-87FF-59206CB115F9}" dt="2023-11-10T14:17:34.094" v="844" actId="1076"/>
        <pc:sldMkLst>
          <pc:docMk/>
          <pc:sldMk cId="2879430295" sldId="301"/>
        </pc:sldMkLst>
        <pc:spChg chg="add del mod">
          <ac:chgData name="Darvin Koka" userId="f537ba91-3de6-4f79-b3fb-cbd5159e6308" providerId="ADAL" clId="{E50949AC-B06B-4038-87FF-59206CB115F9}" dt="2023-11-10T01:06:57.426" v="5" actId="22"/>
          <ac:spMkLst>
            <pc:docMk/>
            <pc:sldMk cId="2879430295" sldId="301"/>
            <ac:spMk id="6" creationId="{73098465-2DC2-944A-492C-09A0A0BCBA75}"/>
          </ac:spMkLst>
        </pc:spChg>
        <pc:spChg chg="mod">
          <ac:chgData name="Darvin Koka" userId="f537ba91-3de6-4f79-b3fb-cbd5159e6308" providerId="ADAL" clId="{E50949AC-B06B-4038-87FF-59206CB115F9}" dt="2023-11-10T14:17:34.094" v="844" actId="1076"/>
          <ac:spMkLst>
            <pc:docMk/>
            <pc:sldMk cId="2879430295" sldId="301"/>
            <ac:spMk id="12" creationId="{689AD7DF-F81F-2ABC-3CE7-DCDA08BCE90A}"/>
          </ac:spMkLst>
        </pc:spChg>
        <pc:spChg chg="add mod">
          <ac:chgData name="Darvin Koka" userId="f537ba91-3de6-4f79-b3fb-cbd5159e6308" providerId="ADAL" clId="{E50949AC-B06B-4038-87FF-59206CB115F9}" dt="2023-11-10T01:08:05.182" v="18" actId="255"/>
          <ac:spMkLst>
            <pc:docMk/>
            <pc:sldMk cId="2879430295" sldId="301"/>
            <ac:spMk id="13" creationId="{A6D874BA-ACFE-205E-ADFF-29CF1886BA89}"/>
          </ac:spMkLst>
        </pc:spChg>
        <pc:spChg chg="mod">
          <ac:chgData name="Darvin Koka" userId="f537ba91-3de6-4f79-b3fb-cbd5159e6308" providerId="ADAL" clId="{E50949AC-B06B-4038-87FF-59206CB115F9}" dt="2023-11-10T14:17:34.094" v="844" actId="1076"/>
          <ac:spMkLst>
            <pc:docMk/>
            <pc:sldMk cId="2879430295" sldId="301"/>
            <ac:spMk id="16" creationId="{B223E91D-2BD2-B2ED-0A1B-EBB2CC201597}"/>
          </ac:spMkLst>
        </pc:spChg>
        <pc:spChg chg="mod">
          <ac:chgData name="Darvin Koka" userId="f537ba91-3de6-4f79-b3fb-cbd5159e6308" providerId="ADAL" clId="{E50949AC-B06B-4038-87FF-59206CB115F9}" dt="2023-11-10T14:17:34.094" v="844" actId="1076"/>
          <ac:spMkLst>
            <pc:docMk/>
            <pc:sldMk cId="2879430295" sldId="301"/>
            <ac:spMk id="18" creationId="{F1F9DDD0-3F90-7AC9-41B4-89D539B9048F}"/>
          </ac:spMkLst>
        </pc:spChg>
        <pc:spChg chg="mod">
          <ac:chgData name="Darvin Koka" userId="f537ba91-3de6-4f79-b3fb-cbd5159e6308" providerId="ADAL" clId="{E50949AC-B06B-4038-87FF-59206CB115F9}" dt="2023-11-10T14:13:59.382" v="797" actId="20577"/>
          <ac:spMkLst>
            <pc:docMk/>
            <pc:sldMk cId="2879430295" sldId="301"/>
            <ac:spMk id="58" creationId="{EE0670F7-E4F6-DE84-9CEB-E0DA4374067F}"/>
          </ac:spMkLst>
        </pc:spChg>
        <pc:spChg chg="mod">
          <ac:chgData name="Darvin Koka" userId="f537ba91-3de6-4f79-b3fb-cbd5159e6308" providerId="ADAL" clId="{E50949AC-B06B-4038-87FF-59206CB115F9}" dt="2023-11-10T14:15:16.280" v="810" actId="1076"/>
          <ac:spMkLst>
            <pc:docMk/>
            <pc:sldMk cId="2879430295" sldId="301"/>
            <ac:spMk id="65" creationId="{DC7BF3AF-F6A2-CF60-0673-F69F78BF7BC8}"/>
          </ac:spMkLst>
        </pc:spChg>
        <pc:spChg chg="mod">
          <ac:chgData name="Darvin Koka" userId="f537ba91-3de6-4f79-b3fb-cbd5159e6308" providerId="ADAL" clId="{E50949AC-B06B-4038-87FF-59206CB115F9}" dt="2023-11-10T14:14:31.189" v="801" actId="1076"/>
          <ac:spMkLst>
            <pc:docMk/>
            <pc:sldMk cId="2879430295" sldId="301"/>
            <ac:spMk id="80" creationId="{5B99B7BC-F86A-A2FB-E097-0146FCA8DF0F}"/>
          </ac:spMkLst>
        </pc:spChg>
        <pc:spChg chg="mod">
          <ac:chgData name="Darvin Koka" userId="f537ba91-3de6-4f79-b3fb-cbd5159e6308" providerId="ADAL" clId="{E50949AC-B06B-4038-87FF-59206CB115F9}" dt="2023-11-10T14:17:12.723" v="838" actId="1076"/>
          <ac:spMkLst>
            <pc:docMk/>
            <pc:sldMk cId="2879430295" sldId="301"/>
            <ac:spMk id="87" creationId="{156A0A90-26AB-7234-9743-113DF5A2473F}"/>
          </ac:spMkLst>
        </pc:spChg>
        <pc:spChg chg="mod">
          <ac:chgData name="Darvin Koka" userId="f537ba91-3de6-4f79-b3fb-cbd5159e6308" providerId="ADAL" clId="{E50949AC-B06B-4038-87FF-59206CB115F9}" dt="2023-11-10T14:15:20.006" v="811" actId="1076"/>
          <ac:spMkLst>
            <pc:docMk/>
            <pc:sldMk cId="2879430295" sldId="301"/>
            <ac:spMk id="96" creationId="{354EA267-EDF8-EC92-DDC9-E9609AB859BA}"/>
          </ac:spMkLst>
        </pc:spChg>
        <pc:grpChg chg="mod">
          <ac:chgData name="Darvin Koka" userId="f537ba91-3de6-4f79-b3fb-cbd5159e6308" providerId="ADAL" clId="{E50949AC-B06B-4038-87FF-59206CB115F9}" dt="2023-11-10T14:17:34.094" v="844" actId="1076"/>
          <ac:grpSpMkLst>
            <pc:docMk/>
            <pc:sldMk cId="2879430295" sldId="301"/>
            <ac:grpSpMk id="3" creationId="{9FA560EA-F6AD-3A5A-0C14-C22F339BA70A}"/>
          </ac:grpSpMkLst>
        </pc:grpChg>
        <pc:graphicFrameChg chg="add del mod">
          <ac:chgData name="Darvin Koka" userId="f537ba91-3de6-4f79-b3fb-cbd5159e6308" providerId="ADAL" clId="{E50949AC-B06B-4038-87FF-59206CB115F9}" dt="2023-11-10T11:31:45.584" v="457" actId="21"/>
          <ac:graphicFrameMkLst>
            <pc:docMk/>
            <pc:sldMk cId="2879430295" sldId="301"/>
            <ac:graphicFrameMk id="2" creationId="{8265FEAA-7FB1-45B7-6F49-0278FB4D2E49}"/>
          </ac:graphicFrameMkLst>
        </pc:graphicFrameChg>
        <pc:picChg chg="mod">
          <ac:chgData name="Darvin Koka" userId="f537ba91-3de6-4f79-b3fb-cbd5159e6308" providerId="ADAL" clId="{E50949AC-B06B-4038-87FF-59206CB115F9}" dt="2023-11-10T14:17:34.094" v="844" actId="1076"/>
          <ac:picMkLst>
            <pc:docMk/>
            <pc:sldMk cId="2879430295" sldId="301"/>
            <ac:picMk id="27" creationId="{FAE8A89B-ACAD-3FF3-C32D-45C5C207A3EC}"/>
          </ac:picMkLst>
        </pc:picChg>
        <pc:picChg chg="mod">
          <ac:chgData name="Darvin Koka" userId="f537ba91-3de6-4f79-b3fb-cbd5159e6308" providerId="ADAL" clId="{E50949AC-B06B-4038-87FF-59206CB115F9}" dt="2023-11-10T14:17:34.094" v="844" actId="1076"/>
          <ac:picMkLst>
            <pc:docMk/>
            <pc:sldMk cId="2879430295" sldId="301"/>
            <ac:picMk id="33" creationId="{5EB6A432-D9AB-EFE3-EDA8-0EFE1719BF02}"/>
          </ac:picMkLst>
        </pc:picChg>
        <pc:picChg chg="mod">
          <ac:chgData name="Darvin Koka" userId="f537ba91-3de6-4f79-b3fb-cbd5159e6308" providerId="ADAL" clId="{E50949AC-B06B-4038-87FF-59206CB115F9}" dt="2023-11-10T14:17:34.094" v="844" actId="1076"/>
          <ac:picMkLst>
            <pc:docMk/>
            <pc:sldMk cId="2879430295" sldId="301"/>
            <ac:picMk id="35" creationId="{B6B29035-ADBE-3E91-9B28-C70F386E8389}"/>
          </ac:picMkLst>
        </pc:picChg>
        <pc:picChg chg="mod">
          <ac:chgData name="Darvin Koka" userId="f537ba91-3de6-4f79-b3fb-cbd5159e6308" providerId="ADAL" clId="{E50949AC-B06B-4038-87FF-59206CB115F9}" dt="2023-11-10T14:17:34.094" v="844" actId="1076"/>
          <ac:picMkLst>
            <pc:docMk/>
            <pc:sldMk cId="2879430295" sldId="301"/>
            <ac:picMk id="37" creationId="{70E142B8-62FA-F32F-F2C3-417C45702797}"/>
          </ac:picMkLst>
        </pc:picChg>
      </pc:sldChg>
      <pc:sldChg chg="addSp modSp del mod ord">
        <pc:chgData name="Darvin Koka" userId="f537ba91-3de6-4f79-b3fb-cbd5159e6308" providerId="ADAL" clId="{E50949AC-B06B-4038-87FF-59206CB115F9}" dt="2023-11-10T13:45:58.880" v="484" actId="2696"/>
        <pc:sldMkLst>
          <pc:docMk/>
          <pc:sldMk cId="3004228920" sldId="302"/>
        </pc:sldMkLst>
        <pc:spChg chg="add mod">
          <ac:chgData name="Darvin Koka" userId="f537ba91-3de6-4f79-b3fb-cbd5159e6308" providerId="ADAL" clId="{E50949AC-B06B-4038-87FF-59206CB115F9}" dt="2023-11-10T01:52:29.751" v="452" actId="20577"/>
          <ac:spMkLst>
            <pc:docMk/>
            <pc:sldMk cId="3004228920" sldId="302"/>
            <ac:spMk id="2" creationId="{33C8EFF4-0D6D-AE92-A76C-5940A82510FA}"/>
          </ac:spMkLst>
        </pc:spChg>
        <pc:spChg chg="mod">
          <ac:chgData name="Darvin Koka" userId="f537ba91-3de6-4f79-b3fb-cbd5159e6308" providerId="ADAL" clId="{E50949AC-B06B-4038-87FF-59206CB115F9}" dt="2023-11-10T01:49:32.786" v="107" actId="1076"/>
          <ac:spMkLst>
            <pc:docMk/>
            <pc:sldMk cId="3004228920" sldId="302"/>
            <ac:spMk id="12" creationId="{689AD7DF-F81F-2ABC-3CE7-DCDA08BCE90A}"/>
          </ac:spMkLst>
        </pc:spChg>
        <pc:spChg chg="mod">
          <ac:chgData name="Darvin Koka" userId="f537ba91-3de6-4f79-b3fb-cbd5159e6308" providerId="ADAL" clId="{E50949AC-B06B-4038-87FF-59206CB115F9}" dt="2023-11-10T01:49:39.175" v="109" actId="1076"/>
          <ac:spMkLst>
            <pc:docMk/>
            <pc:sldMk cId="3004228920" sldId="302"/>
            <ac:spMk id="18" creationId="{F1F9DDD0-3F90-7AC9-41B4-89D539B9048F}"/>
          </ac:spMkLst>
        </pc:spChg>
        <pc:spChg chg="mod">
          <ac:chgData name="Darvin Koka" userId="f537ba91-3de6-4f79-b3fb-cbd5159e6308" providerId="ADAL" clId="{E50949AC-B06B-4038-87FF-59206CB115F9}" dt="2023-11-10T01:49:36.027" v="108" actId="1076"/>
          <ac:spMkLst>
            <pc:docMk/>
            <pc:sldMk cId="3004228920" sldId="302"/>
            <ac:spMk id="48" creationId="{EB34D8F7-EDA3-0124-0A5F-65CE9E2FAD67}"/>
          </ac:spMkLst>
        </pc:spChg>
      </pc:sldChg>
      <pc:sldChg chg="addSp delSp modSp new mod">
        <pc:chgData name="Darvin Koka" userId="f537ba91-3de6-4f79-b3fb-cbd5159e6308" providerId="ADAL" clId="{E50949AC-B06B-4038-87FF-59206CB115F9}" dt="2023-11-21T14:23:19.873" v="856" actId="121"/>
        <pc:sldMkLst>
          <pc:docMk/>
          <pc:sldMk cId="999014169" sldId="303"/>
        </pc:sldMkLst>
        <pc:spChg chg="del">
          <ac:chgData name="Darvin Koka" userId="f537ba91-3de6-4f79-b3fb-cbd5159e6308" providerId="ADAL" clId="{E50949AC-B06B-4038-87FF-59206CB115F9}" dt="2023-11-10T13:44:59.412" v="459" actId="21"/>
          <ac:spMkLst>
            <pc:docMk/>
            <pc:sldMk cId="999014169" sldId="303"/>
            <ac:spMk id="2" creationId="{1027AB39-0B4E-8542-1B86-F492ADF77CA8}"/>
          </ac:spMkLst>
        </pc:spChg>
        <pc:spChg chg="mod">
          <ac:chgData name="Darvin Koka" userId="f537ba91-3de6-4f79-b3fb-cbd5159e6308" providerId="ADAL" clId="{E50949AC-B06B-4038-87FF-59206CB115F9}" dt="2023-11-10T14:09:39.791" v="744" actId="20577"/>
          <ac:spMkLst>
            <pc:docMk/>
            <pc:sldMk cId="999014169" sldId="303"/>
            <ac:spMk id="3" creationId="{E69CDE50-6BDD-78F1-9D1D-47ED214DBB46}"/>
          </ac:spMkLst>
        </pc:spChg>
        <pc:spChg chg="add mod">
          <ac:chgData name="Darvin Koka" userId="f537ba91-3de6-4f79-b3fb-cbd5159e6308" providerId="ADAL" clId="{E50949AC-B06B-4038-87FF-59206CB115F9}" dt="2023-11-10T14:12:21.251" v="782" actId="1076"/>
          <ac:spMkLst>
            <pc:docMk/>
            <pc:sldMk cId="999014169" sldId="303"/>
            <ac:spMk id="4" creationId="{7969B7CF-380D-FB69-A05E-1CA803BED611}"/>
          </ac:spMkLst>
        </pc:spChg>
        <pc:spChg chg="add mod">
          <ac:chgData name="Darvin Koka" userId="f537ba91-3de6-4f79-b3fb-cbd5159e6308" providerId="ADAL" clId="{E50949AC-B06B-4038-87FF-59206CB115F9}" dt="2023-11-10T13:54:36.529" v="651" actId="1076"/>
          <ac:spMkLst>
            <pc:docMk/>
            <pc:sldMk cId="999014169" sldId="303"/>
            <ac:spMk id="5" creationId="{6D3A50D5-798F-B4EB-ACC0-D685BA0A102A}"/>
          </ac:spMkLst>
        </pc:spChg>
        <pc:spChg chg="add mod">
          <ac:chgData name="Darvin Koka" userId="f537ba91-3de6-4f79-b3fb-cbd5159e6308" providerId="ADAL" clId="{E50949AC-B06B-4038-87FF-59206CB115F9}" dt="2023-11-10T14:12:30.338" v="783" actId="1076"/>
          <ac:spMkLst>
            <pc:docMk/>
            <pc:sldMk cId="999014169" sldId="303"/>
            <ac:spMk id="6" creationId="{01B24F36-E4C2-6DB1-ECC9-AA1326507172}"/>
          </ac:spMkLst>
        </pc:spChg>
        <pc:spChg chg="add mod">
          <ac:chgData name="Darvin Koka" userId="f537ba91-3de6-4f79-b3fb-cbd5159e6308" providerId="ADAL" clId="{E50949AC-B06B-4038-87FF-59206CB115F9}" dt="2023-11-10T15:06:41.373" v="850" actId="1076"/>
          <ac:spMkLst>
            <pc:docMk/>
            <pc:sldMk cId="999014169" sldId="303"/>
            <ac:spMk id="7" creationId="{8F0239B4-D3F1-5754-4366-23A562D50EF9}"/>
          </ac:spMkLst>
        </pc:spChg>
        <pc:spChg chg="add mod">
          <ac:chgData name="Darvin Koka" userId="f537ba91-3de6-4f79-b3fb-cbd5159e6308" providerId="ADAL" clId="{E50949AC-B06B-4038-87FF-59206CB115F9}" dt="2023-11-10T13:54:36.529" v="651" actId="1076"/>
          <ac:spMkLst>
            <pc:docMk/>
            <pc:sldMk cId="999014169" sldId="303"/>
            <ac:spMk id="9" creationId="{B2740F7E-779F-C76B-CDEF-7488A9FDE585}"/>
          </ac:spMkLst>
        </pc:spChg>
        <pc:spChg chg="add mod">
          <ac:chgData name="Darvin Koka" userId="f537ba91-3de6-4f79-b3fb-cbd5159e6308" providerId="ADAL" clId="{E50949AC-B06B-4038-87FF-59206CB115F9}" dt="2023-11-10T15:07:26.500" v="854" actId="1076"/>
          <ac:spMkLst>
            <pc:docMk/>
            <pc:sldMk cId="999014169" sldId="303"/>
            <ac:spMk id="10" creationId="{C7B618BC-E07C-106D-CAA0-28BE3514FF73}"/>
          </ac:spMkLst>
        </pc:spChg>
        <pc:spChg chg="add mod">
          <ac:chgData name="Darvin Koka" userId="f537ba91-3de6-4f79-b3fb-cbd5159e6308" providerId="ADAL" clId="{E50949AC-B06B-4038-87FF-59206CB115F9}" dt="2023-11-10T13:54:36.529" v="651" actId="1076"/>
          <ac:spMkLst>
            <pc:docMk/>
            <pc:sldMk cId="999014169" sldId="303"/>
            <ac:spMk id="11" creationId="{DFC9A664-4DAB-7044-6CE0-0CF7D7C35962}"/>
          </ac:spMkLst>
        </pc:spChg>
        <pc:spChg chg="add mod">
          <ac:chgData name="Darvin Koka" userId="f537ba91-3de6-4f79-b3fb-cbd5159e6308" providerId="ADAL" clId="{E50949AC-B06B-4038-87FF-59206CB115F9}" dt="2023-11-21T14:23:19.873" v="856" actId="121"/>
          <ac:spMkLst>
            <pc:docMk/>
            <pc:sldMk cId="999014169" sldId="303"/>
            <ac:spMk id="13" creationId="{E05E597F-7C77-57A3-8EDC-3070443FF352}"/>
          </ac:spMkLst>
        </pc:spChg>
        <pc:spChg chg="add mod">
          <ac:chgData name="Darvin Koka" userId="f537ba91-3de6-4f79-b3fb-cbd5159e6308" providerId="ADAL" clId="{E50949AC-B06B-4038-87FF-59206CB115F9}" dt="2023-11-10T14:12:34.674" v="785" actId="1076"/>
          <ac:spMkLst>
            <pc:docMk/>
            <pc:sldMk cId="999014169" sldId="303"/>
            <ac:spMk id="14" creationId="{4245C0C3-842A-BA35-5EF5-0AD2E7090D7A}"/>
          </ac:spMkLst>
        </pc:spChg>
        <pc:spChg chg="add mod">
          <ac:chgData name="Darvin Koka" userId="f537ba91-3de6-4f79-b3fb-cbd5159e6308" providerId="ADAL" clId="{E50949AC-B06B-4038-87FF-59206CB115F9}" dt="2023-11-10T13:56:43.062" v="664" actId="20577"/>
          <ac:spMkLst>
            <pc:docMk/>
            <pc:sldMk cId="999014169" sldId="303"/>
            <ac:spMk id="16" creationId="{5774E15B-0A27-E40D-C50F-22E30C9A66E8}"/>
          </ac:spMkLst>
        </pc:spChg>
        <pc:spChg chg="add mod">
          <ac:chgData name="Darvin Koka" userId="f537ba91-3de6-4f79-b3fb-cbd5159e6308" providerId="ADAL" clId="{E50949AC-B06B-4038-87FF-59206CB115F9}" dt="2023-11-10T14:11:45.131" v="780" actId="20577"/>
          <ac:spMkLst>
            <pc:docMk/>
            <pc:sldMk cId="999014169" sldId="303"/>
            <ac:spMk id="17" creationId="{AF2C2E93-ABCF-18A9-682A-32401B439EC9}"/>
          </ac:spMkLst>
        </pc:spChg>
        <pc:spChg chg="add mod">
          <ac:chgData name="Darvin Koka" userId="f537ba91-3de6-4f79-b3fb-cbd5159e6308" providerId="ADAL" clId="{E50949AC-B06B-4038-87FF-59206CB115F9}" dt="2023-11-10T13:54:40.328" v="653" actId="1076"/>
          <ac:spMkLst>
            <pc:docMk/>
            <pc:sldMk cId="999014169" sldId="303"/>
            <ac:spMk id="18" creationId="{54403AE2-1027-AFF5-8B61-413FCB0C6EC3}"/>
          </ac:spMkLst>
        </pc:spChg>
        <pc:spChg chg="add mod">
          <ac:chgData name="Darvin Koka" userId="f537ba91-3de6-4f79-b3fb-cbd5159e6308" providerId="ADAL" clId="{E50949AC-B06B-4038-87FF-59206CB115F9}" dt="2023-11-10T13:54:36.529" v="651" actId="1076"/>
          <ac:spMkLst>
            <pc:docMk/>
            <pc:sldMk cId="999014169" sldId="303"/>
            <ac:spMk id="20" creationId="{2E38D3B9-C9BF-ACD4-CAAA-74273B677E8F}"/>
          </ac:spMkLst>
        </pc:spChg>
        <pc:spChg chg="add mod">
          <ac:chgData name="Darvin Koka" userId="f537ba91-3de6-4f79-b3fb-cbd5159e6308" providerId="ADAL" clId="{E50949AC-B06B-4038-87FF-59206CB115F9}" dt="2023-11-10T14:12:39.220" v="786" actId="1076"/>
          <ac:spMkLst>
            <pc:docMk/>
            <pc:sldMk cId="999014169" sldId="303"/>
            <ac:spMk id="21" creationId="{A3FC4A4E-D7A9-673B-73B6-431CFBB7005B}"/>
          </ac:spMkLst>
        </pc:spChg>
        <pc:spChg chg="add mod">
          <ac:chgData name="Darvin Koka" userId="f537ba91-3de6-4f79-b3fb-cbd5159e6308" providerId="ADAL" clId="{E50949AC-B06B-4038-87FF-59206CB115F9}" dt="2023-11-10T14:12:50.845" v="787" actId="1076"/>
          <ac:spMkLst>
            <pc:docMk/>
            <pc:sldMk cId="999014169" sldId="303"/>
            <ac:spMk id="22" creationId="{3975EA67-CA53-3EFB-886B-F8041AB43001}"/>
          </ac:spMkLst>
        </pc:spChg>
        <pc:spChg chg="add mod">
          <ac:chgData name="Darvin Koka" userId="f537ba91-3de6-4f79-b3fb-cbd5159e6308" providerId="ADAL" clId="{E50949AC-B06B-4038-87FF-59206CB115F9}" dt="2023-11-10T13:54:36.529" v="651" actId="1076"/>
          <ac:spMkLst>
            <pc:docMk/>
            <pc:sldMk cId="999014169" sldId="303"/>
            <ac:spMk id="23" creationId="{DF1A2791-1BE3-1C26-7802-B4D5B37AE6FB}"/>
          </ac:spMkLst>
        </pc:spChg>
        <pc:cxnChg chg="add mod">
          <ac:chgData name="Darvin Koka" userId="f537ba91-3de6-4f79-b3fb-cbd5159e6308" providerId="ADAL" clId="{E50949AC-B06B-4038-87FF-59206CB115F9}" dt="2023-11-10T15:06:25.944" v="848" actId="1076"/>
          <ac:cxnSpMkLst>
            <pc:docMk/>
            <pc:sldMk cId="999014169" sldId="303"/>
            <ac:cxnSpMk id="8" creationId="{93B9EEFE-F183-FEDF-364F-728C10FAE35F}"/>
          </ac:cxnSpMkLst>
        </pc:cxnChg>
        <pc:cxnChg chg="add mod">
          <ac:chgData name="Darvin Koka" userId="f537ba91-3de6-4f79-b3fb-cbd5159e6308" providerId="ADAL" clId="{E50949AC-B06B-4038-87FF-59206CB115F9}" dt="2023-11-10T13:54:36.529" v="651" actId="1076"/>
          <ac:cxnSpMkLst>
            <pc:docMk/>
            <pc:sldMk cId="999014169" sldId="303"/>
            <ac:cxnSpMk id="12" creationId="{8112D613-9BDC-8661-123F-C5BFA65A9B13}"/>
          </ac:cxnSpMkLst>
        </pc:cxnChg>
        <pc:cxnChg chg="add mod">
          <ac:chgData name="Darvin Koka" userId="f537ba91-3de6-4f79-b3fb-cbd5159e6308" providerId="ADAL" clId="{E50949AC-B06B-4038-87FF-59206CB115F9}" dt="2023-11-10T13:54:36.529" v="651" actId="1076"/>
          <ac:cxnSpMkLst>
            <pc:docMk/>
            <pc:sldMk cId="999014169" sldId="303"/>
            <ac:cxnSpMk id="15" creationId="{F1FEEE97-329D-6584-5810-0B4C21EBDD47}"/>
          </ac:cxnSpMkLst>
        </pc:cxnChg>
        <pc:cxnChg chg="add mod">
          <ac:chgData name="Darvin Koka" userId="f537ba91-3de6-4f79-b3fb-cbd5159e6308" providerId="ADAL" clId="{E50949AC-B06B-4038-87FF-59206CB115F9}" dt="2023-11-10T13:54:36.529" v="651" actId="1076"/>
          <ac:cxnSpMkLst>
            <pc:docMk/>
            <pc:sldMk cId="999014169" sldId="303"/>
            <ac:cxnSpMk id="19" creationId="{92C82811-D3DE-1F15-80A2-47B003BDCC52}"/>
          </ac:cxnSpMkLst>
        </pc:cxnChg>
      </pc:sldChg>
      <pc:sldChg chg="addSp delSp modSp new mod ord">
        <pc:chgData name="Darvin Koka" userId="f537ba91-3de6-4f79-b3fb-cbd5159e6308" providerId="ADAL" clId="{E50949AC-B06B-4038-87FF-59206CB115F9}" dt="2023-11-10T14:09:45.885" v="745" actId="20577"/>
        <pc:sldMkLst>
          <pc:docMk/>
          <pc:sldMk cId="3641096300" sldId="304"/>
        </pc:sldMkLst>
        <pc:spChg chg="del">
          <ac:chgData name="Darvin Koka" userId="f537ba91-3de6-4f79-b3fb-cbd5159e6308" providerId="ADAL" clId="{E50949AC-B06B-4038-87FF-59206CB115F9}" dt="2023-11-10T14:02:37.394" v="697" actId="21"/>
          <ac:spMkLst>
            <pc:docMk/>
            <pc:sldMk cId="3641096300" sldId="304"/>
            <ac:spMk id="2" creationId="{57FCC94A-2832-D691-7100-95C8902AAFC7}"/>
          </ac:spMkLst>
        </pc:spChg>
        <pc:spChg chg="mod">
          <ac:chgData name="Darvin Koka" userId="f537ba91-3de6-4f79-b3fb-cbd5159e6308" providerId="ADAL" clId="{E50949AC-B06B-4038-87FF-59206CB115F9}" dt="2023-11-10T14:09:45.885" v="745" actId="20577"/>
          <ac:spMkLst>
            <pc:docMk/>
            <pc:sldMk cId="3641096300" sldId="304"/>
            <ac:spMk id="3" creationId="{5AA8223F-B9DC-6F1C-2BEC-3C824556B529}"/>
          </ac:spMkLst>
        </pc:spChg>
        <pc:spChg chg="add mod">
          <ac:chgData name="Darvin Koka" userId="f537ba91-3de6-4f79-b3fb-cbd5159e6308" providerId="ADAL" clId="{E50949AC-B06B-4038-87FF-59206CB115F9}" dt="2023-11-10T14:09:17.150" v="736" actId="20577"/>
          <ac:spMkLst>
            <pc:docMk/>
            <pc:sldMk cId="3641096300" sldId="304"/>
            <ac:spMk id="4" creationId="{3B71B212-7585-CF62-4EAC-310C8B0909BB}"/>
          </ac:spMkLst>
        </pc:spChg>
        <pc:spChg chg="add mod">
          <ac:chgData name="Darvin Koka" userId="f537ba91-3de6-4f79-b3fb-cbd5159e6308" providerId="ADAL" clId="{E50949AC-B06B-4038-87FF-59206CB115F9}" dt="2023-11-10T14:06:08.397" v="712" actId="1076"/>
          <ac:spMkLst>
            <pc:docMk/>
            <pc:sldMk cId="3641096300" sldId="304"/>
            <ac:spMk id="5" creationId="{FA4126BC-525F-96B8-B09D-52A15FE5839A}"/>
          </ac:spMkLst>
        </pc:spChg>
        <pc:spChg chg="add mod ord">
          <ac:chgData name="Darvin Koka" userId="f537ba91-3de6-4f79-b3fb-cbd5159e6308" providerId="ADAL" clId="{E50949AC-B06B-4038-87FF-59206CB115F9}" dt="2023-11-10T14:06:08.397" v="712" actId="1076"/>
          <ac:spMkLst>
            <pc:docMk/>
            <pc:sldMk cId="3641096300" sldId="304"/>
            <ac:spMk id="6" creationId="{2C19AAB0-77E1-1763-18BB-6E143B0F22DE}"/>
          </ac:spMkLst>
        </pc:spChg>
        <pc:spChg chg="add mod">
          <ac:chgData name="Darvin Koka" userId="f537ba91-3de6-4f79-b3fb-cbd5159e6308" providerId="ADAL" clId="{E50949AC-B06B-4038-87FF-59206CB115F9}" dt="2023-11-10T14:08:33.934" v="729" actId="1076"/>
          <ac:spMkLst>
            <pc:docMk/>
            <pc:sldMk cId="3641096300" sldId="304"/>
            <ac:spMk id="7" creationId="{53992BB9-F2E5-C466-055A-F0ABEAA03699}"/>
          </ac:spMkLst>
        </pc:spChg>
        <pc:spChg chg="add mod">
          <ac:chgData name="Darvin Koka" userId="f537ba91-3de6-4f79-b3fb-cbd5159e6308" providerId="ADAL" clId="{E50949AC-B06B-4038-87FF-59206CB115F9}" dt="2023-11-10T14:06:08.397" v="712" actId="1076"/>
          <ac:spMkLst>
            <pc:docMk/>
            <pc:sldMk cId="3641096300" sldId="304"/>
            <ac:spMk id="8" creationId="{89376DBE-5FCB-2710-0277-10F94D2075E3}"/>
          </ac:spMkLst>
        </pc:spChg>
        <pc:spChg chg="add mod">
          <ac:chgData name="Darvin Koka" userId="f537ba91-3de6-4f79-b3fb-cbd5159e6308" providerId="ADAL" clId="{E50949AC-B06B-4038-87FF-59206CB115F9}" dt="2023-11-10T14:06:08.397" v="712" actId="1076"/>
          <ac:spMkLst>
            <pc:docMk/>
            <pc:sldMk cId="3641096300" sldId="304"/>
            <ac:spMk id="9" creationId="{61A97D5C-A74E-0418-B654-8CA272FD3065}"/>
          </ac:spMkLst>
        </pc:spChg>
        <pc:spChg chg="add mod">
          <ac:chgData name="Darvin Koka" userId="f537ba91-3de6-4f79-b3fb-cbd5159e6308" providerId="ADAL" clId="{E50949AC-B06B-4038-87FF-59206CB115F9}" dt="2023-11-10T14:06:52.235" v="714" actId="1076"/>
          <ac:spMkLst>
            <pc:docMk/>
            <pc:sldMk cId="3641096300" sldId="304"/>
            <ac:spMk id="10" creationId="{10909B43-5C71-C6FC-6C4D-607132F70DA8}"/>
          </ac:spMkLst>
        </pc:spChg>
        <pc:spChg chg="add mod">
          <ac:chgData name="Darvin Koka" userId="f537ba91-3de6-4f79-b3fb-cbd5159e6308" providerId="ADAL" clId="{E50949AC-B06B-4038-87FF-59206CB115F9}" dt="2023-11-10T14:06:52.235" v="714" actId="1076"/>
          <ac:spMkLst>
            <pc:docMk/>
            <pc:sldMk cId="3641096300" sldId="304"/>
            <ac:spMk id="11" creationId="{A213F5C5-8ABB-DC08-94A1-AFFEC445A926}"/>
          </ac:spMkLst>
        </pc:spChg>
        <pc:spChg chg="add mod">
          <ac:chgData name="Darvin Koka" userId="f537ba91-3de6-4f79-b3fb-cbd5159e6308" providerId="ADAL" clId="{E50949AC-B06B-4038-87FF-59206CB115F9}" dt="2023-11-10T14:09:20.083" v="739" actId="20577"/>
          <ac:spMkLst>
            <pc:docMk/>
            <pc:sldMk cId="3641096300" sldId="304"/>
            <ac:spMk id="12" creationId="{EDE813A4-A168-66A2-B293-D5B5D6B19113}"/>
          </ac:spMkLst>
        </pc:spChg>
        <pc:spChg chg="add mod">
          <ac:chgData name="Darvin Koka" userId="f537ba91-3de6-4f79-b3fb-cbd5159e6308" providerId="ADAL" clId="{E50949AC-B06B-4038-87FF-59206CB115F9}" dt="2023-11-10T14:07:11.538" v="716" actId="1076"/>
          <ac:spMkLst>
            <pc:docMk/>
            <pc:sldMk cId="3641096300" sldId="304"/>
            <ac:spMk id="13" creationId="{22CE0C4D-4E1D-1E44-706F-78B069DE0CC7}"/>
          </ac:spMkLst>
        </pc:spChg>
        <pc:spChg chg="add mod">
          <ac:chgData name="Darvin Koka" userId="f537ba91-3de6-4f79-b3fb-cbd5159e6308" providerId="ADAL" clId="{E50949AC-B06B-4038-87FF-59206CB115F9}" dt="2023-11-10T14:09:23.939" v="743" actId="20577"/>
          <ac:spMkLst>
            <pc:docMk/>
            <pc:sldMk cId="3641096300" sldId="304"/>
            <ac:spMk id="14" creationId="{D39C7E59-238B-1904-FCAA-F765B8DF389B}"/>
          </ac:spMkLst>
        </pc:spChg>
        <pc:spChg chg="add mod">
          <ac:chgData name="Darvin Koka" userId="f537ba91-3de6-4f79-b3fb-cbd5159e6308" providerId="ADAL" clId="{E50949AC-B06B-4038-87FF-59206CB115F9}" dt="2023-11-10T14:07:41.536" v="718" actId="1076"/>
          <ac:spMkLst>
            <pc:docMk/>
            <pc:sldMk cId="3641096300" sldId="304"/>
            <ac:spMk id="15" creationId="{D9DAA024-A13C-C78F-36A4-83A6354ACD79}"/>
          </ac:spMkLst>
        </pc:spChg>
        <pc:spChg chg="add mod">
          <ac:chgData name="Darvin Koka" userId="f537ba91-3de6-4f79-b3fb-cbd5159e6308" providerId="ADAL" clId="{E50949AC-B06B-4038-87FF-59206CB115F9}" dt="2023-11-10T14:08:00.920" v="722" actId="1076"/>
          <ac:spMkLst>
            <pc:docMk/>
            <pc:sldMk cId="3641096300" sldId="304"/>
            <ac:spMk id="16" creationId="{6C18AC8F-1599-BC72-387A-4C2C73F43A3D}"/>
          </ac:spMkLst>
        </pc:spChg>
        <pc:spChg chg="add mod">
          <ac:chgData name="Darvin Koka" userId="f537ba91-3de6-4f79-b3fb-cbd5159e6308" providerId="ADAL" clId="{E50949AC-B06B-4038-87FF-59206CB115F9}" dt="2023-11-10T14:08:16.975" v="724" actId="1076"/>
          <ac:spMkLst>
            <pc:docMk/>
            <pc:sldMk cId="3641096300" sldId="304"/>
            <ac:spMk id="17" creationId="{17401A18-111D-855F-9243-09C53DA094D9}"/>
          </ac:spMkLst>
        </pc:spChg>
        <pc:spChg chg="add mod">
          <ac:chgData name="Darvin Koka" userId="f537ba91-3de6-4f79-b3fb-cbd5159e6308" providerId="ADAL" clId="{E50949AC-B06B-4038-87FF-59206CB115F9}" dt="2023-11-10T14:08:51.240" v="731" actId="1076"/>
          <ac:spMkLst>
            <pc:docMk/>
            <pc:sldMk cId="3641096300" sldId="304"/>
            <ac:spMk id="18" creationId="{6101B898-6C4A-73AA-F58F-F3FB286FC3D8}"/>
          </ac:spMkLst>
        </pc:spChg>
        <pc:spChg chg="add mod">
          <ac:chgData name="Darvin Koka" userId="f537ba91-3de6-4f79-b3fb-cbd5159e6308" providerId="ADAL" clId="{E50949AC-B06B-4038-87FF-59206CB115F9}" dt="2023-11-10T14:09:09.897" v="733" actId="1076"/>
          <ac:spMkLst>
            <pc:docMk/>
            <pc:sldMk cId="3641096300" sldId="304"/>
            <ac:spMk id="19" creationId="{A38F4DFE-1671-38EE-81DA-056970594007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CCFBE2-2B8D-499C-81C9-2CD5B3EB8E93}" type="datetimeFigureOut">
              <a:rPr lang="ko-KR" altLang="en-US" smtClean="0"/>
              <a:pPr/>
              <a:t>2023-11-21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54DD7E-3179-445A-81DB-781C4554AFF2}" type="slidenum">
              <a:rPr lang="ko-KR" altLang="en-US" smtClean="0"/>
              <a:pPr/>
              <a:t>‹N›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95366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545AC5-813F-4ED1-B011-8EA17CB93331}" type="datetimeFigureOut">
              <a:rPr lang="ko-KR" altLang="en-US" smtClean="0"/>
              <a:pPr/>
              <a:t>2023-11-21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504B90-27FD-422C-8CC6-2AADAD122D08}" type="slidenum">
              <a:rPr lang="ko-KR" altLang="en-US" smtClean="0"/>
              <a:pPr/>
              <a:t>‹N›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7072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99557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ED3D6733-6F27-4404-AB51-585418F146E5}" type="datetimeFigureOut">
              <a:rPr lang="ko-KR" altLang="en-US" smtClean="0"/>
              <a:pPr/>
              <a:t>2023-11-21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/>
            </a:lvl1pPr>
          </a:lstStyle>
          <a:p>
            <a:fld id="{EE6BC638-39B7-4287-91A7-2A3DDA573295}" type="slidenum">
              <a:rPr lang="ko-KR" altLang="en-US" smtClean="0"/>
              <a:pPr/>
              <a:t>‹N›</a:t>
            </a:fld>
            <a:endParaRPr lang="ko-KR" altLang="en-US"/>
          </a:p>
        </p:txBody>
      </p:sp>
      <p:sp>
        <p:nvSpPr>
          <p:cNvPr id="9" name="제목 1"/>
          <p:cNvSpPr>
            <a:spLocks noGrp="1"/>
          </p:cNvSpPr>
          <p:nvPr>
            <p:ph type="ctrTitle"/>
          </p:nvPr>
        </p:nvSpPr>
        <p:spPr>
          <a:xfrm>
            <a:off x="457200" y="2393830"/>
            <a:ext cx="8229600" cy="1107178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lvl1pPr mar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en-US" altLang="ko-KR" sz="54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endParaRPr lang="en-US" altLang="ko-K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2023-11-21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‹N›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날짜 개체 틀 1"/>
          <p:cNvSpPr>
            <a:spLocks noGrp="1"/>
          </p:cNvSpPr>
          <p:nvPr>
            <p:ph type="dt" sz="half" idx="10"/>
          </p:nvPr>
        </p:nvSpPr>
        <p:spPr>
          <a:xfrm>
            <a:off x="457200" y="6429396"/>
            <a:ext cx="2133600" cy="292079"/>
          </a:xfrm>
        </p:spPr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2023-11-21</a:t>
            </a:fld>
            <a:endParaRPr lang="ko-KR" altLang="en-US"/>
          </a:p>
        </p:txBody>
      </p:sp>
      <p:sp>
        <p:nvSpPr>
          <p:cNvPr id="9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3124200" y="6429396"/>
            <a:ext cx="2895600" cy="292079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10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553200" y="6429396"/>
            <a:ext cx="2133600" cy="292079"/>
          </a:xfrm>
        </p:spPr>
        <p:txBody>
          <a:bodyPr/>
          <a:lstStyle/>
          <a:p>
            <a:fld id="{EE6BC638-39B7-4287-91A7-2A3DDA573295}" type="slidenum">
              <a:rPr lang="ko-KR" altLang="en-US" smtClean="0"/>
              <a:pPr/>
              <a:t>‹N›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87429"/>
            <a:ext cx="7661196" cy="796908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2023-11-21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‹N›</a:t>
            </a:fld>
            <a:endParaRPr lang="ko-KR" altLang="en-US"/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395536" y="1196752"/>
            <a:ext cx="8402525" cy="5169718"/>
          </a:xfrm>
        </p:spPr>
        <p:txBody>
          <a:bodyPr>
            <a:normAutofit/>
          </a:bodyPr>
          <a:lstStyle>
            <a:lvl1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2pPr>
            <a:lvl3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3pPr>
            <a:lvl4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4pPr>
            <a:lvl5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500834"/>
            <a:ext cx="2133600" cy="220641"/>
          </a:xfrm>
        </p:spPr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2023-11-21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500834"/>
            <a:ext cx="2895600" cy="220641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500834"/>
            <a:ext cx="2133600" cy="220641"/>
          </a:xfrm>
        </p:spPr>
        <p:txBody>
          <a:bodyPr/>
          <a:lstStyle/>
          <a:p>
            <a:fld id="{EE6BC638-39B7-4287-91A7-2A3DDA573295}" type="slidenum">
              <a:rPr lang="ko-KR" altLang="en-US" smtClean="0"/>
              <a:pPr/>
              <a:t>‹N›</a:t>
            </a:fld>
            <a:endParaRPr lang="ko-KR" altLang="en-US"/>
          </a:p>
        </p:txBody>
      </p:sp>
      <p:sp>
        <p:nvSpPr>
          <p:cNvPr id="11" name="내용 개체 틀 2"/>
          <p:cNvSpPr>
            <a:spLocks noGrp="1"/>
          </p:cNvSpPr>
          <p:nvPr>
            <p:ph idx="1"/>
          </p:nvPr>
        </p:nvSpPr>
        <p:spPr>
          <a:xfrm>
            <a:off x="395536" y="1196752"/>
            <a:ext cx="8402525" cy="5169718"/>
          </a:xfrm>
        </p:spPr>
        <p:txBody>
          <a:bodyPr>
            <a:normAutofit/>
          </a:bodyPr>
          <a:lstStyle>
            <a:lvl1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2pPr>
            <a:lvl3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3pPr>
            <a:lvl4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4pPr>
            <a:lvl5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179512" y="87429"/>
            <a:ext cx="7661196" cy="796908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2023-11-21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‹N›</a:t>
            </a:fld>
            <a:endParaRPr lang="ko-KR" altLang="en-US"/>
          </a:p>
        </p:txBody>
      </p:sp>
      <p:sp>
        <p:nvSpPr>
          <p:cNvPr id="6" name="제목 1"/>
          <p:cNvSpPr>
            <a:spLocks noGrp="1"/>
          </p:cNvSpPr>
          <p:nvPr>
            <p:ph type="ctrTitle"/>
          </p:nvPr>
        </p:nvSpPr>
        <p:spPr>
          <a:xfrm>
            <a:off x="1927149" y="2708921"/>
            <a:ext cx="5289702" cy="1296144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lvl1pPr mar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70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endParaRPr lang="en-US" altLang="ko-K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19026"/>
            <a:ext cx="8229600" cy="7969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062021"/>
            <a:ext cx="8229600" cy="5286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429396"/>
            <a:ext cx="2133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2023-11-21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429396"/>
            <a:ext cx="2895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429396"/>
            <a:ext cx="2133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‹N›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1" r:id="rId3"/>
    <p:sldLayoutId id="2147483656" r:id="rId4"/>
    <p:sldLayoutId id="2147483650" r:id="rId5"/>
    <p:sldLayoutId id="2147483657" r:id="rId6"/>
  </p:sldLayoutIdLst>
  <p:txStyles>
    <p:titleStyle>
      <a:lvl1pPr algn="l" defTabSz="914400" rtl="0" eaLnBrk="1" latinLnBrk="1" hangingPunct="1">
        <a:spcBef>
          <a:spcPct val="0"/>
        </a:spcBef>
        <a:buNone/>
        <a:defRPr lang="ko-KR" altLang="en-US" sz="3500" kern="1200">
          <a:solidFill>
            <a:sysClr val="windowText" lastClr="000000"/>
          </a:solidFill>
          <a:latin typeface="맑은 고딕" pitchFamily="50" charset="-127"/>
          <a:ea typeface="맑은 고딕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25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lang="ko-KR" altLang="en-US" sz="18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7" Type="http://schemas.openxmlformats.org/officeDocument/2006/relationships/image" Target="../media/image18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svg"/><Relationship Id="rId7" Type="http://schemas.openxmlformats.org/officeDocument/2006/relationships/image" Target="../media/image24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3.png"/><Relationship Id="rId11" Type="http://schemas.openxmlformats.org/officeDocument/2006/relationships/image" Target="../media/image28.svg"/><Relationship Id="rId5" Type="http://schemas.openxmlformats.org/officeDocument/2006/relationships/image" Target="../media/image22.sv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sz="3200">
                <a:ea typeface="Calibri"/>
                <a:cs typeface="Calibri"/>
              </a:rPr>
              <a:t>SURVIVAL ANALYSIS TO SUPPORT SATELLITES LIFETIME PREDICTION</a:t>
            </a:r>
            <a:endParaRPr lang="it-IT" sz="3200">
              <a:solidFill>
                <a:srgbClr val="444444"/>
              </a:solidFill>
              <a:ea typeface="Calibri"/>
              <a:cs typeface="Calibri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377620" y="3513701"/>
            <a:ext cx="638876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600">
                <a:solidFill>
                  <a:schemeClr val="bg1"/>
                </a:solidFill>
                <a:latin typeface="+mj-lt"/>
                <a:ea typeface="맑은 고딕"/>
                <a:cs typeface="굴림" pitchFamily="50" charset="-127"/>
              </a:rPr>
              <a:t>Simone </a:t>
            </a:r>
            <a:r>
              <a:rPr lang="en-US" altLang="ko-KR" sz="1600" err="1">
                <a:solidFill>
                  <a:schemeClr val="bg1"/>
                </a:solidFill>
                <a:latin typeface="+mj-lt"/>
                <a:ea typeface="맑은 고딕"/>
                <a:cs typeface="굴림" pitchFamily="50" charset="-127"/>
              </a:rPr>
              <a:t>Ciardulli</a:t>
            </a:r>
            <a:r>
              <a:rPr lang="en-US" altLang="ko-KR" sz="1600">
                <a:solidFill>
                  <a:schemeClr val="bg1"/>
                </a:solidFill>
                <a:latin typeface="+mj-lt"/>
                <a:ea typeface="맑은 고딕"/>
                <a:cs typeface="굴림" pitchFamily="50" charset="-127"/>
              </a:rPr>
              <a:t>, Celeste De Bernardinis, Darvin Koka, Federica Rena</a:t>
            </a:r>
            <a:endParaRPr kumimoji="1" lang="en-US" altLang="ko-KR" sz="1600">
              <a:solidFill>
                <a:schemeClr val="bg1"/>
              </a:solidFill>
              <a:latin typeface="+mj-lt"/>
              <a:ea typeface="맑은 고딕" pitchFamily="50" charset="-127"/>
              <a:cs typeface="굴림" pitchFamily="50" charset="-127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50478" y="1196753"/>
            <a:ext cx="8718827" cy="59772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altLang="ko-KR" i="0">
                <a:solidFill>
                  <a:schemeClr val="tx1"/>
                </a:solidFill>
                <a:ea typeface="맑은 고딕"/>
                <a:cs typeface="Calibri"/>
              </a:rPr>
              <a:t>       The data come from UCS Satellite Database, which contains </a:t>
            </a:r>
            <a:r>
              <a:rPr lang="en-US" b="1" i="0">
                <a:solidFill>
                  <a:schemeClr val="tx1"/>
                </a:solidFill>
                <a:ea typeface="Calibri"/>
                <a:cs typeface="Calibri"/>
              </a:rPr>
              <a:t>6718</a:t>
            </a:r>
            <a:r>
              <a:rPr lang="en-US" i="0">
                <a:solidFill>
                  <a:schemeClr val="tx1"/>
                </a:solidFill>
                <a:ea typeface="Calibri"/>
                <a:cs typeface="Calibri"/>
              </a:rPr>
              <a:t> </a:t>
            </a:r>
            <a:r>
              <a:rPr lang="en-US" altLang="ko-KR" b="1" i="0">
                <a:solidFill>
                  <a:schemeClr val="tx1"/>
                </a:solidFill>
                <a:ea typeface="맑은 고딕"/>
                <a:cs typeface="Calibri"/>
              </a:rPr>
              <a:t>satellites</a:t>
            </a:r>
            <a:r>
              <a:rPr lang="en-US" altLang="ko-KR" i="0">
                <a:solidFill>
                  <a:schemeClr val="tx1"/>
                </a:solidFill>
                <a:ea typeface="맑은 고딕"/>
                <a:cs typeface="Calibri"/>
              </a:rPr>
              <a:t> currently orbiting Earth, and </a:t>
            </a:r>
            <a:r>
              <a:rPr lang="en-US" altLang="ko-KR" b="1" i="0">
                <a:solidFill>
                  <a:schemeClr val="tx1"/>
                </a:solidFill>
                <a:ea typeface="맑은 고딕"/>
                <a:cs typeface="Calibri"/>
              </a:rPr>
              <a:t>28</a:t>
            </a:r>
            <a:r>
              <a:rPr lang="en-US" altLang="ko-KR" i="0">
                <a:solidFill>
                  <a:schemeClr val="tx1"/>
                </a:solidFill>
                <a:ea typeface="맑은 고딕"/>
                <a:cs typeface="Calibri"/>
              </a:rPr>
              <a:t> </a:t>
            </a:r>
            <a:r>
              <a:rPr lang="en-US" i="0">
                <a:solidFill>
                  <a:schemeClr val="tx1"/>
                </a:solidFill>
                <a:ea typeface="+mj-lt"/>
                <a:cs typeface="+mj-lt"/>
              </a:rPr>
              <a:t>types of data for each satellite, including:</a:t>
            </a:r>
            <a:endParaRPr lang="en-US" altLang="en-US" i="0">
              <a:solidFill>
                <a:schemeClr val="tx1"/>
              </a:solidFill>
              <a:ea typeface="Calibri"/>
              <a:cs typeface="Calibri"/>
            </a:endParaRPr>
          </a:p>
          <a:p>
            <a:endParaRPr lang="en-US" altLang="ko-KR" i="0">
              <a:solidFill>
                <a:schemeClr val="tx1"/>
              </a:solidFill>
              <a:ea typeface="맑은 고딕"/>
              <a:cs typeface="Calibri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Dataset description</a:t>
            </a:r>
            <a:endParaRPr lang="ko-KR" altLang="en-US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6883FDD8-35C8-424F-BD33-293F4FBCEB20}"/>
              </a:ext>
            </a:extLst>
          </p:cNvPr>
          <p:cNvSpPr txBox="1"/>
          <p:nvPr/>
        </p:nvSpPr>
        <p:spPr>
          <a:xfrm>
            <a:off x="129396" y="1802632"/>
            <a:ext cx="7192343" cy="477053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spcBef>
                <a:spcPts val="20"/>
              </a:spcBef>
              <a:buFont typeface="Wingdings"/>
              <a:buChar char="§"/>
            </a:pPr>
            <a:endParaRPr lang="en-US" sz="1600" b="1">
              <a:latin typeface="Calibri"/>
              <a:ea typeface="Calibri"/>
              <a:cs typeface="Calibri"/>
            </a:endParaRPr>
          </a:p>
          <a:p>
            <a:pPr marL="285750" indent="-285750">
              <a:spcBef>
                <a:spcPts val="20"/>
              </a:spcBef>
              <a:buFont typeface="Wingdings"/>
              <a:buChar char="§"/>
            </a:pPr>
            <a:r>
              <a:rPr lang="en-US" sz="1600" b="1">
                <a:latin typeface="Calibri"/>
                <a:ea typeface="Calibri"/>
                <a:cs typeface="Calibri"/>
              </a:rPr>
              <a:t>Launch Mass</a:t>
            </a:r>
            <a:r>
              <a:rPr lang="en-US" sz="1600">
                <a:latin typeface="Calibri"/>
                <a:ea typeface="+mn-lt"/>
                <a:cs typeface="+mn-lt"/>
              </a:rPr>
              <a:t>, in kilograms</a:t>
            </a:r>
            <a:endParaRPr lang="en-US"/>
          </a:p>
          <a:p>
            <a:pPr marL="285750" indent="-285750">
              <a:spcBef>
                <a:spcPts val="20"/>
              </a:spcBef>
              <a:buFont typeface="Wingdings"/>
              <a:buChar char="§"/>
            </a:pPr>
            <a:r>
              <a:rPr lang="en-US" sz="1600" b="1">
                <a:latin typeface="Calibri"/>
                <a:ea typeface="Calibri Light"/>
                <a:cs typeface="Calibri Light"/>
              </a:rPr>
              <a:t>Power</a:t>
            </a:r>
            <a:r>
              <a:rPr lang="en-US" sz="1600">
                <a:latin typeface="Calibri"/>
                <a:ea typeface="Calibri Light"/>
                <a:cs typeface="Calibri Light"/>
              </a:rPr>
              <a:t>: </a:t>
            </a:r>
            <a:r>
              <a:rPr lang="en-US" sz="1600">
                <a:latin typeface="Calibri"/>
                <a:ea typeface="+mn-lt"/>
                <a:cs typeface="+mn-lt"/>
              </a:rPr>
              <a:t>The amount of useable electric power produced by the satellite, given in watts</a:t>
            </a:r>
          </a:p>
          <a:p>
            <a:pPr marL="285750" indent="-285750">
              <a:spcBef>
                <a:spcPts val="20"/>
              </a:spcBef>
              <a:buFont typeface="Wingdings"/>
              <a:buChar char="§"/>
            </a:pPr>
            <a:r>
              <a:rPr lang="en-US" sz="1600" b="1">
                <a:latin typeface="Calibri"/>
                <a:ea typeface="Calibri Light"/>
                <a:cs typeface="Calibri Light"/>
              </a:rPr>
              <a:t>Date of Launch</a:t>
            </a:r>
          </a:p>
          <a:p>
            <a:pPr marL="285750" indent="-285750">
              <a:spcBef>
                <a:spcPts val="20"/>
              </a:spcBef>
              <a:buFont typeface="Wingdings"/>
              <a:buChar char="§"/>
            </a:pPr>
            <a:r>
              <a:rPr lang="en-US" sz="1600" b="1">
                <a:latin typeface="Calibri"/>
                <a:ea typeface="Calibri Light"/>
                <a:cs typeface="Calibri Light"/>
              </a:rPr>
              <a:t>Expected Lifetime</a:t>
            </a:r>
            <a:r>
              <a:rPr lang="en-US" sz="1600" b="1">
                <a:latin typeface="Calibri"/>
                <a:ea typeface="+mn-lt"/>
                <a:cs typeface="+mn-lt"/>
              </a:rPr>
              <a:t>,</a:t>
            </a:r>
            <a:r>
              <a:rPr lang="en-US" sz="1600">
                <a:latin typeface="Calibri"/>
                <a:ea typeface="+mn-lt"/>
                <a:cs typeface="+mn-lt"/>
              </a:rPr>
              <a:t> in years</a:t>
            </a:r>
          </a:p>
          <a:p>
            <a:pPr>
              <a:spcBef>
                <a:spcPts val="20"/>
              </a:spcBef>
            </a:pPr>
            <a:endParaRPr lang="en-US" sz="1600">
              <a:latin typeface="Calibri"/>
              <a:ea typeface="Calibri Light"/>
              <a:cs typeface="Calibri Light"/>
            </a:endParaRPr>
          </a:p>
          <a:p>
            <a:pPr marL="285750" indent="-285750">
              <a:spcBef>
                <a:spcPts val="20"/>
              </a:spcBef>
              <a:buFont typeface="Wingdings"/>
              <a:buChar char="§"/>
            </a:pPr>
            <a:r>
              <a:rPr lang="en-US" sz="1600" b="1">
                <a:latin typeface="Calibri"/>
                <a:ea typeface="Calibri Light"/>
                <a:cs typeface="Calibri Light"/>
              </a:rPr>
              <a:t>Apogee</a:t>
            </a:r>
            <a:r>
              <a:rPr lang="en-US" sz="1600">
                <a:latin typeface="Calibri"/>
                <a:ea typeface="Calibri Light"/>
                <a:cs typeface="Calibri Light"/>
              </a:rPr>
              <a:t>, in kilometers</a:t>
            </a:r>
          </a:p>
          <a:p>
            <a:pPr marL="285750" indent="-285750">
              <a:spcBef>
                <a:spcPts val="20"/>
              </a:spcBef>
              <a:buFont typeface="Wingdings"/>
              <a:buChar char="§"/>
            </a:pPr>
            <a:r>
              <a:rPr lang="en-US" sz="1600" b="1">
                <a:latin typeface="Calibri"/>
                <a:ea typeface="Calibri Light"/>
                <a:cs typeface="Calibri Light"/>
              </a:rPr>
              <a:t>Perigee</a:t>
            </a:r>
            <a:r>
              <a:rPr lang="en-US" sz="1600">
                <a:latin typeface="Calibri"/>
                <a:ea typeface="Calibri Light"/>
                <a:cs typeface="Calibri Light"/>
              </a:rPr>
              <a:t>, in kilometers</a:t>
            </a:r>
          </a:p>
          <a:p>
            <a:pPr marL="285750" indent="-285750">
              <a:spcBef>
                <a:spcPts val="20"/>
              </a:spcBef>
              <a:buFont typeface="Wingdings"/>
              <a:buChar char="§"/>
            </a:pPr>
            <a:r>
              <a:rPr lang="en-US" sz="1600" b="1">
                <a:latin typeface="Calibri"/>
                <a:ea typeface="Calibri Light"/>
                <a:cs typeface="Calibri Light"/>
              </a:rPr>
              <a:t>Period</a:t>
            </a:r>
            <a:r>
              <a:rPr lang="en-US" sz="1600">
                <a:latin typeface="Calibri"/>
                <a:ea typeface="Calibri Light"/>
                <a:cs typeface="Calibri Light"/>
              </a:rPr>
              <a:t>, in minutes</a:t>
            </a:r>
          </a:p>
          <a:p>
            <a:pPr marL="285750" indent="-285750">
              <a:spcBef>
                <a:spcPts val="20"/>
              </a:spcBef>
              <a:buFont typeface="Wingdings"/>
              <a:buChar char="§"/>
            </a:pPr>
            <a:r>
              <a:rPr lang="en-US" sz="1600" b="1">
                <a:latin typeface="Calibri"/>
                <a:ea typeface="Calibri Light"/>
                <a:cs typeface="Calibri Light"/>
              </a:rPr>
              <a:t>Inclination</a:t>
            </a:r>
            <a:r>
              <a:rPr lang="en-US" sz="1600">
                <a:latin typeface="Calibri"/>
                <a:ea typeface="Calibri Light"/>
                <a:cs typeface="Calibri Light"/>
              </a:rPr>
              <a:t>, in degrees</a:t>
            </a:r>
          </a:p>
          <a:p>
            <a:pPr marL="285750" indent="-285750">
              <a:spcBef>
                <a:spcPts val="20"/>
              </a:spcBef>
              <a:buFont typeface="Wingdings"/>
              <a:buChar char="§"/>
            </a:pPr>
            <a:r>
              <a:rPr lang="en-US" sz="1600" b="1">
                <a:latin typeface="Calibri"/>
                <a:ea typeface="Calibri Light"/>
                <a:cs typeface="Calibri Light"/>
              </a:rPr>
              <a:t>Class of Orbit</a:t>
            </a:r>
            <a:r>
              <a:rPr lang="en-US" sz="1600">
                <a:latin typeface="Calibri"/>
                <a:ea typeface="Calibri Light"/>
                <a:cs typeface="Calibri Light"/>
              </a:rPr>
              <a:t>, with 4 levels: Elliptical, Low Earth Orbit (LEO), Medium Earth Orbit (MEO), </a:t>
            </a:r>
            <a:r>
              <a:rPr lang="en-US" sz="1600">
                <a:latin typeface="Calibri"/>
                <a:ea typeface="+mn-lt"/>
                <a:cs typeface="+mn-lt"/>
              </a:rPr>
              <a:t>Geosynchronous Orbit (GEO)</a:t>
            </a:r>
            <a:endParaRPr lang="en-US" sz="1600">
              <a:latin typeface="Calibri"/>
              <a:ea typeface="Calibri Light"/>
              <a:cs typeface="Calibri Light"/>
            </a:endParaRPr>
          </a:p>
          <a:p>
            <a:pPr marL="285750" indent="-285750">
              <a:spcBef>
                <a:spcPts val="20"/>
              </a:spcBef>
              <a:buFont typeface="Wingdings"/>
              <a:buChar char="§"/>
            </a:pPr>
            <a:endParaRPr lang="en-US" sz="1600">
              <a:latin typeface="Calibri"/>
              <a:ea typeface="Calibri Light"/>
              <a:cs typeface="Calibri Light"/>
            </a:endParaRPr>
          </a:p>
          <a:p>
            <a:pPr marL="285750" indent="-285750">
              <a:spcBef>
                <a:spcPts val="20"/>
              </a:spcBef>
              <a:buFont typeface="Wingdings"/>
              <a:buChar char="§"/>
            </a:pPr>
            <a:r>
              <a:rPr lang="en-US" sz="1600" b="1">
                <a:latin typeface="Calibri"/>
                <a:ea typeface="Calibri Light"/>
                <a:cs typeface="Calibri Light"/>
              </a:rPr>
              <a:t>Purpose</a:t>
            </a:r>
            <a:r>
              <a:rPr lang="en-US" sz="1600">
                <a:latin typeface="Calibri"/>
                <a:ea typeface="Calibri Light"/>
                <a:cs typeface="Calibri Light"/>
              </a:rPr>
              <a:t>, with 31 levels: Communications, Earth Observation, Space </a:t>
            </a:r>
            <a:r>
              <a:rPr lang="en-US" sz="1600" err="1">
                <a:latin typeface="Calibri"/>
                <a:ea typeface="Calibri Light"/>
                <a:cs typeface="Calibri Light"/>
              </a:rPr>
              <a:t>Observation,</a:t>
            </a:r>
            <a:r>
              <a:rPr lang="en-US" sz="1600" err="1">
                <a:latin typeface="Calibri"/>
                <a:ea typeface="+mn-lt"/>
                <a:cs typeface="+mn-lt"/>
              </a:rPr>
              <a:t>Technology</a:t>
            </a:r>
            <a:r>
              <a:rPr lang="en-US" sz="1600">
                <a:latin typeface="Calibri"/>
                <a:ea typeface="+mn-lt"/>
                <a:cs typeface="+mn-lt"/>
              </a:rPr>
              <a:t> Development, etc.</a:t>
            </a:r>
          </a:p>
          <a:p>
            <a:pPr marL="285750" indent="-285750">
              <a:spcBef>
                <a:spcPts val="20"/>
              </a:spcBef>
              <a:buFont typeface="Wingdings"/>
              <a:buChar char="§"/>
            </a:pPr>
            <a:r>
              <a:rPr lang="en-US" sz="1600" b="1">
                <a:latin typeface="Calibri"/>
                <a:ea typeface="Calibri Light"/>
                <a:cs typeface="Calibri Light"/>
              </a:rPr>
              <a:t>Users</a:t>
            </a:r>
            <a:r>
              <a:rPr lang="en-US" sz="1600">
                <a:latin typeface="Calibri"/>
                <a:ea typeface="Calibri Light"/>
                <a:cs typeface="Calibri Light"/>
              </a:rPr>
              <a:t>, with 20 levels: Commercial, Civil, Military, Government, etc.</a:t>
            </a:r>
          </a:p>
          <a:p>
            <a:pPr marL="285750" indent="-285750">
              <a:spcBef>
                <a:spcPts val="20"/>
              </a:spcBef>
              <a:buFont typeface="Wingdings"/>
              <a:buChar char="§"/>
            </a:pPr>
            <a:r>
              <a:rPr lang="en-US" sz="1600" b="1">
                <a:latin typeface="Calibri"/>
                <a:ea typeface="+mn-lt"/>
                <a:cs typeface="+mn-lt"/>
              </a:rPr>
              <a:t>Country/Organization of UN Registry</a:t>
            </a:r>
            <a:endParaRPr lang="en-US" sz="1600" b="1">
              <a:latin typeface="Calibri"/>
              <a:ea typeface="Calibri Light"/>
              <a:cs typeface="Calibri Light"/>
            </a:endParaRPr>
          </a:p>
          <a:p>
            <a:pPr>
              <a:spcBef>
                <a:spcPts val="20"/>
              </a:spcBef>
            </a:pPr>
            <a:endParaRPr lang="en-US" sz="1600">
              <a:latin typeface="Calibri"/>
              <a:ea typeface="Calibri Light"/>
              <a:cs typeface="Calibri Light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FC87FBFD-8C88-CC49-FC7A-D5E3C6C19AAA}"/>
              </a:ext>
            </a:extLst>
          </p:cNvPr>
          <p:cNvSpPr txBox="1"/>
          <p:nvPr/>
        </p:nvSpPr>
        <p:spPr>
          <a:xfrm>
            <a:off x="7939138" y="2088810"/>
            <a:ext cx="1191383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1600">
                <a:latin typeface="Calibri"/>
                <a:ea typeface="+mn-lt"/>
                <a:cs typeface="+mn-lt"/>
              </a:rPr>
              <a:t>Technical     information</a:t>
            </a:r>
            <a:endParaRPr lang="it-IT" sz="1600">
              <a:latin typeface="Calibri"/>
            </a:endParaRPr>
          </a:p>
        </p:txBody>
      </p:sp>
      <p:pic>
        <p:nvPicPr>
          <p:cNvPr id="11" name="Elemento grafico 10" descr="Progetto contorno">
            <a:extLst>
              <a:ext uri="{FF2B5EF4-FFF2-40B4-BE49-F238E27FC236}">
                <a16:creationId xmlns:a16="http://schemas.microsoft.com/office/drawing/2014/main" id="{75F52238-7172-0D69-245C-1999F58E29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97970" y="2597988"/>
            <a:ext cx="526212" cy="583721"/>
          </a:xfrm>
          <a:prstGeom prst="rect">
            <a:avLst/>
          </a:prstGeom>
        </p:spPr>
      </p:pic>
      <p:sp>
        <p:nvSpPr>
          <p:cNvPr id="18" name="Parentesi graffa chiusa 17">
            <a:extLst>
              <a:ext uri="{FF2B5EF4-FFF2-40B4-BE49-F238E27FC236}">
                <a16:creationId xmlns:a16="http://schemas.microsoft.com/office/drawing/2014/main" id="{DAE88695-E11C-A17F-ADFF-CF2029CAFF36}"/>
              </a:ext>
            </a:extLst>
          </p:cNvPr>
          <p:cNvSpPr/>
          <p:nvPr/>
        </p:nvSpPr>
        <p:spPr>
          <a:xfrm>
            <a:off x="7582467" y="2100962"/>
            <a:ext cx="388186" cy="119332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000000"/>
              </a:solidFill>
            </a:endParaRPr>
          </a:p>
        </p:txBody>
      </p:sp>
      <p:sp>
        <p:nvSpPr>
          <p:cNvPr id="4" name="Parentesi graffa chiusa 3">
            <a:extLst>
              <a:ext uri="{FF2B5EF4-FFF2-40B4-BE49-F238E27FC236}">
                <a16:creationId xmlns:a16="http://schemas.microsoft.com/office/drawing/2014/main" id="{D8A5E18C-E263-3566-BB6E-055C1E2C7105}"/>
              </a:ext>
            </a:extLst>
          </p:cNvPr>
          <p:cNvSpPr/>
          <p:nvPr/>
        </p:nvSpPr>
        <p:spPr>
          <a:xfrm>
            <a:off x="7586752" y="3431626"/>
            <a:ext cx="445698" cy="1624641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4AFD837B-7FE7-787B-89D4-06F8F3CCFF81}"/>
              </a:ext>
            </a:extLst>
          </p:cNvPr>
          <p:cNvSpPr txBox="1"/>
          <p:nvPr/>
        </p:nvSpPr>
        <p:spPr>
          <a:xfrm>
            <a:off x="7996647" y="3721239"/>
            <a:ext cx="1191384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1600" dirty="0">
                <a:latin typeface="Calibri"/>
                <a:cs typeface="Calibri Light"/>
              </a:rPr>
              <a:t> </a:t>
            </a:r>
            <a:r>
              <a:rPr lang="it-IT" sz="1600" err="1">
                <a:latin typeface="Calibri"/>
                <a:cs typeface="Calibri Light"/>
              </a:rPr>
              <a:t>Orbit</a:t>
            </a:r>
            <a:r>
              <a:rPr lang="it-IT" sz="1600" dirty="0">
                <a:latin typeface="Calibri"/>
                <a:cs typeface="Calibri Light"/>
              </a:rPr>
              <a:t>     </a:t>
            </a:r>
          </a:p>
          <a:p>
            <a:pPr algn="ctr"/>
            <a:r>
              <a:rPr lang="it-IT" sz="1600">
                <a:latin typeface="Calibri"/>
                <a:cs typeface="Calibri Light"/>
              </a:rPr>
              <a:t>information</a:t>
            </a:r>
            <a:endParaRPr lang="it-IT" sz="1600">
              <a:latin typeface="Calibri"/>
            </a:endParaRPr>
          </a:p>
        </p:txBody>
      </p:sp>
      <p:pic>
        <p:nvPicPr>
          <p:cNvPr id="8" name="Elemento grafico 7" descr="Sistema solare contorno">
            <a:extLst>
              <a:ext uri="{FF2B5EF4-FFF2-40B4-BE49-F238E27FC236}">
                <a16:creationId xmlns:a16="http://schemas.microsoft.com/office/drawing/2014/main" id="{24CEF6B2-9611-182B-50C9-E146781CC3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84234" y="4193874"/>
            <a:ext cx="612476" cy="583722"/>
          </a:xfrm>
          <a:prstGeom prst="rect">
            <a:avLst/>
          </a:prstGeom>
        </p:spPr>
      </p:pic>
      <p:sp>
        <p:nvSpPr>
          <p:cNvPr id="9" name="Parentesi graffa chiusa 8">
            <a:extLst>
              <a:ext uri="{FF2B5EF4-FFF2-40B4-BE49-F238E27FC236}">
                <a16:creationId xmlns:a16="http://schemas.microsoft.com/office/drawing/2014/main" id="{E641CCD3-08C4-7F07-E7AB-32E58AAFCE57}"/>
              </a:ext>
            </a:extLst>
          </p:cNvPr>
          <p:cNvSpPr/>
          <p:nvPr/>
        </p:nvSpPr>
        <p:spPr>
          <a:xfrm>
            <a:off x="7623939" y="5180757"/>
            <a:ext cx="373811" cy="1279584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2" name="Elemento grafico 11" descr="Contratto contorno">
            <a:extLst>
              <a:ext uri="{FF2B5EF4-FFF2-40B4-BE49-F238E27FC236}">
                <a16:creationId xmlns:a16="http://schemas.microsoft.com/office/drawing/2014/main" id="{5DC59021-F4A1-ECC3-766A-D4081767AD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27366" y="5861649"/>
            <a:ext cx="454325" cy="468702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ADFAE27C-8463-1FA3-F44F-1A481A692E28}"/>
              </a:ext>
            </a:extLst>
          </p:cNvPr>
          <p:cNvSpPr txBox="1"/>
          <p:nvPr/>
        </p:nvSpPr>
        <p:spPr>
          <a:xfrm>
            <a:off x="7939138" y="5322663"/>
            <a:ext cx="1197327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1600">
                <a:latin typeface="Calibri"/>
                <a:cs typeface="Calibri Light"/>
              </a:rPr>
              <a:t>Mission</a:t>
            </a:r>
            <a:endParaRPr lang="it-IT" sz="1600">
              <a:latin typeface="Calibri"/>
              <a:cs typeface="Calibri"/>
            </a:endParaRPr>
          </a:p>
          <a:p>
            <a:pPr algn="ctr"/>
            <a:r>
              <a:rPr lang="it-IT" sz="1600">
                <a:latin typeface="Calibri"/>
                <a:cs typeface="Calibri Light"/>
              </a:rPr>
              <a:t>information</a:t>
            </a:r>
            <a:endParaRPr lang="it-IT" sz="1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E69CDE50-6BDD-78F1-9D1D-47ED214DBB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512" y="44624"/>
            <a:ext cx="7661196" cy="796908"/>
          </a:xfrm>
        </p:spPr>
        <p:txBody>
          <a:bodyPr/>
          <a:lstStyle/>
          <a:p>
            <a:r>
              <a:rPr lang="it-IT"/>
              <a:t>Goals of the project</a:t>
            </a:r>
          </a:p>
        </p:txBody>
      </p: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7969B7CF-380D-FB69-A05E-1CA803BED611}"/>
              </a:ext>
            </a:extLst>
          </p:cNvPr>
          <p:cNvSpPr/>
          <p:nvPr/>
        </p:nvSpPr>
        <p:spPr>
          <a:xfrm>
            <a:off x="4841112" y="3319039"/>
            <a:ext cx="3887546" cy="1007546"/>
          </a:xfrm>
          <a:prstGeom prst="roundRect">
            <a:avLst>
              <a:gd name="adj" fmla="val 10000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it-IT"/>
          </a:p>
        </p:txBody>
      </p:sp>
      <p:sp>
        <p:nvSpPr>
          <p:cNvPr id="5" name="Text Box 8">
            <a:extLst>
              <a:ext uri="{FF2B5EF4-FFF2-40B4-BE49-F238E27FC236}">
                <a16:creationId xmlns:a16="http://schemas.microsoft.com/office/drawing/2014/main" id="{6D3A50D5-798F-B4EB-ACC0-D685BA0A10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91473" y="3455062"/>
            <a:ext cx="3741826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91440" tIns="45720" rIns="91440" bIns="45720" anchor="t">
            <a:spAutoFit/>
          </a:bodyPr>
          <a:lstStyle/>
          <a:p>
            <a:pPr defTabSz="685800">
              <a:defRPr/>
            </a:pPr>
            <a:r>
              <a:rPr lang="it-IT" altLang="ko-KR" sz="2000" b="1" dirty="0" err="1">
                <a:solidFill>
                  <a:srgbClr val="788ABC"/>
                </a:solidFill>
                <a:latin typeface="Calibri"/>
                <a:ea typeface="맑은 고딕"/>
              </a:rPr>
              <a:t>Evaluating</a:t>
            </a:r>
            <a:r>
              <a:rPr lang="it-IT" altLang="ko-KR" sz="2000" b="1" dirty="0">
                <a:solidFill>
                  <a:srgbClr val="788ABC"/>
                </a:solidFill>
                <a:latin typeface="Calibri"/>
                <a:ea typeface="맑은 고딕"/>
              </a:rPr>
              <a:t> the </a:t>
            </a:r>
            <a:r>
              <a:rPr lang="it-IT" altLang="ko-KR" sz="2000" b="1" dirty="0" err="1">
                <a:solidFill>
                  <a:srgbClr val="788ABC"/>
                </a:solidFill>
                <a:latin typeface="Calibri"/>
                <a:ea typeface="맑은 고딕"/>
              </a:rPr>
              <a:t>initial</a:t>
            </a:r>
            <a:r>
              <a:rPr lang="it-IT" altLang="ko-KR" sz="2000" b="1" dirty="0">
                <a:solidFill>
                  <a:srgbClr val="788ABC"/>
                </a:solidFill>
                <a:latin typeface="Calibri"/>
                <a:ea typeface="맑은 고딕"/>
              </a:rPr>
              <a:t> </a:t>
            </a:r>
          </a:p>
          <a:p>
            <a:pPr defTabSz="685800">
              <a:defRPr/>
            </a:pPr>
            <a:r>
              <a:rPr lang="it-IT" altLang="ko-KR" sz="2000" b="1" dirty="0" err="1">
                <a:solidFill>
                  <a:srgbClr val="788ABC"/>
                </a:solidFill>
                <a:latin typeface="Calibri"/>
                <a:ea typeface="맑은 고딕"/>
              </a:rPr>
              <a:t>expectations</a:t>
            </a:r>
            <a:endParaRPr lang="ko-KR" altLang="ko-KR" sz="2000" b="1" dirty="0">
              <a:solidFill>
                <a:srgbClr val="788ABC"/>
              </a:solidFill>
              <a:latin typeface="Calibri"/>
              <a:ea typeface="맑은 고딕"/>
            </a:endParaRPr>
          </a:p>
        </p:txBody>
      </p:sp>
      <p:sp>
        <p:nvSpPr>
          <p:cNvPr id="6" name="Rettangolo 5" descr="Segno di spunta con riempimento a tinta unita">
            <a:extLst>
              <a:ext uri="{FF2B5EF4-FFF2-40B4-BE49-F238E27FC236}">
                <a16:creationId xmlns:a16="http://schemas.microsoft.com/office/drawing/2014/main" id="{01B24F36-E4C2-6DB1-ECC9-AA1326507172}"/>
              </a:ext>
            </a:extLst>
          </p:cNvPr>
          <p:cNvSpPr/>
          <p:nvPr/>
        </p:nvSpPr>
        <p:spPr>
          <a:xfrm>
            <a:off x="4962404" y="3506205"/>
            <a:ext cx="552987" cy="636635"/>
          </a:xfrm>
          <a:prstGeom prst="rect">
            <a:avLst/>
          </a:prstGeom>
          <a:blipFill>
            <a:blip r:embed="rId2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5000" b="-5000"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8F0239B4-D3F1-5754-4366-23A562D50EF9}"/>
              </a:ext>
            </a:extLst>
          </p:cNvPr>
          <p:cNvSpPr/>
          <p:nvPr/>
        </p:nvSpPr>
        <p:spPr>
          <a:xfrm>
            <a:off x="338271" y="1512000"/>
            <a:ext cx="3801282" cy="1136943"/>
          </a:xfrm>
          <a:prstGeom prst="roundRect">
            <a:avLst>
              <a:gd name="adj" fmla="val 10000"/>
            </a:avLst>
          </a:prstGeom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it-IT"/>
          </a:p>
        </p:txBody>
      </p:sp>
      <p:cxnSp>
        <p:nvCxnSpPr>
          <p:cNvPr id="8" name="직선 연결선 23">
            <a:extLst>
              <a:ext uri="{FF2B5EF4-FFF2-40B4-BE49-F238E27FC236}">
                <a16:creationId xmlns:a16="http://schemas.microsoft.com/office/drawing/2014/main" id="{93B9EEFE-F183-FEDF-364F-728C10FAE35F}"/>
              </a:ext>
            </a:extLst>
          </p:cNvPr>
          <p:cNvCxnSpPr>
            <a:cxnSpLocks/>
          </p:cNvCxnSpPr>
          <p:nvPr/>
        </p:nvCxnSpPr>
        <p:spPr>
          <a:xfrm>
            <a:off x="1959976" y="2612943"/>
            <a:ext cx="6768682" cy="0"/>
          </a:xfrm>
          <a:prstGeom prst="line">
            <a:avLst/>
          </a:prstGeom>
          <a:ln w="63500">
            <a:solidFill>
              <a:srgbClr val="D0D8E8"/>
            </a:solidFill>
            <a:headEnd type="none" w="med" len="med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ttangolo 8" descr="Orologio con riempimento a tinta unita">
            <a:extLst>
              <a:ext uri="{FF2B5EF4-FFF2-40B4-BE49-F238E27FC236}">
                <a16:creationId xmlns:a16="http://schemas.microsoft.com/office/drawing/2014/main" id="{B2740F7E-779F-C76B-CDEF-7488A9FDE585}"/>
              </a:ext>
            </a:extLst>
          </p:cNvPr>
          <p:cNvSpPr/>
          <p:nvPr/>
        </p:nvSpPr>
        <p:spPr>
          <a:xfrm>
            <a:off x="496662" y="1691519"/>
            <a:ext cx="648000" cy="646331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C7B618BC-E07C-106D-CAA0-28BE3514FF73}"/>
              </a:ext>
            </a:extLst>
          </p:cNvPr>
          <p:cNvSpPr txBox="1"/>
          <p:nvPr/>
        </p:nvSpPr>
        <p:spPr>
          <a:xfrm>
            <a:off x="1531793" y="1860906"/>
            <a:ext cx="2834349" cy="67710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altLang="ko-KR" sz="2000" b="1" dirty="0">
                <a:solidFill>
                  <a:srgbClr val="788ABC"/>
                </a:solidFill>
                <a:latin typeface="Calibri"/>
                <a:ea typeface="맑은 고딕"/>
              </a:rPr>
              <a:t>Survival </a:t>
            </a:r>
            <a:r>
              <a:rPr lang="it-IT" altLang="ko-KR" sz="2000" b="1" dirty="0" err="1">
                <a:solidFill>
                  <a:srgbClr val="788ABC"/>
                </a:solidFill>
                <a:latin typeface="Calibri"/>
                <a:ea typeface="맑은 고딕"/>
              </a:rPr>
              <a:t>analysis</a:t>
            </a:r>
            <a:endParaRPr lang="ko-KR" altLang="ko-KR" sz="2000" b="1" dirty="0">
              <a:solidFill>
                <a:srgbClr val="788ABC"/>
              </a:solidFill>
              <a:latin typeface="Calibri"/>
              <a:ea typeface="맑은 고딕" pitchFamily="50" charset="-127"/>
            </a:endParaRPr>
          </a:p>
          <a:p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DFC9A664-4DAB-7044-6CE0-0CF7D7C35962}"/>
              </a:ext>
            </a:extLst>
          </p:cNvPr>
          <p:cNvSpPr txBox="1"/>
          <p:nvPr/>
        </p:nvSpPr>
        <p:spPr>
          <a:xfrm>
            <a:off x="4139553" y="1504723"/>
            <a:ext cx="4830489" cy="107721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defTabSz="685800" latinLnBrk="0"/>
            <a:r>
              <a:rPr lang="en-US" sz="1600" dirty="0">
                <a:solidFill>
                  <a:prstClr val="black"/>
                </a:solidFill>
                <a:latin typeface="+mj-lt"/>
                <a:ea typeface="맑은 고딕"/>
              </a:rPr>
              <a:t>We aim to identify the factors that determine the operational lifetime of a satellite in order to contextualize the economic and environmental impacts of space missions</a:t>
            </a:r>
            <a:endParaRPr lang="en-US" sz="1600" dirty="0">
              <a:solidFill>
                <a:prstClr val="black"/>
              </a:solidFill>
              <a:latin typeface="+mj-lt"/>
              <a:ea typeface="맑은 고딕"/>
              <a:cs typeface="Calibri Light"/>
            </a:endParaRPr>
          </a:p>
        </p:txBody>
      </p:sp>
      <p:cxnSp>
        <p:nvCxnSpPr>
          <p:cNvPr id="12" name="직선 연결선 23">
            <a:extLst>
              <a:ext uri="{FF2B5EF4-FFF2-40B4-BE49-F238E27FC236}">
                <a16:creationId xmlns:a16="http://schemas.microsoft.com/office/drawing/2014/main" id="{8112D613-9BDC-8661-123F-C5BFA65A9B13}"/>
              </a:ext>
            </a:extLst>
          </p:cNvPr>
          <p:cNvCxnSpPr>
            <a:cxnSpLocks/>
          </p:cNvCxnSpPr>
          <p:nvPr/>
        </p:nvCxnSpPr>
        <p:spPr>
          <a:xfrm flipH="1">
            <a:off x="788290" y="4302493"/>
            <a:ext cx="7915619" cy="28754"/>
          </a:xfrm>
          <a:prstGeom prst="line">
            <a:avLst/>
          </a:prstGeom>
          <a:ln w="63500">
            <a:solidFill>
              <a:schemeClr val="accent1">
                <a:lumMod val="60000"/>
                <a:lumOff val="40000"/>
              </a:schemeClr>
            </a:solidFill>
            <a:headEnd type="none" w="med" len="med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49">
            <a:extLst>
              <a:ext uri="{FF2B5EF4-FFF2-40B4-BE49-F238E27FC236}">
                <a16:creationId xmlns:a16="http://schemas.microsoft.com/office/drawing/2014/main" id="{E05E597F-7C77-57A3-8EDC-3070443FF352}"/>
              </a:ext>
            </a:extLst>
          </p:cNvPr>
          <p:cNvSpPr/>
          <p:nvPr/>
        </p:nvSpPr>
        <p:spPr>
          <a:xfrm>
            <a:off x="846165" y="3400245"/>
            <a:ext cx="3899934" cy="830997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r" defTabSz="685800"/>
            <a:r>
              <a:rPr lang="en-US" sz="1600" dirty="0">
                <a:latin typeface="+mj-lt"/>
                <a:ea typeface="맑은 고딕"/>
              </a:rPr>
              <a:t>We plan to compare the expected lifetime of satellites as indicated by their owners with    the lifetime predicted by our analysis</a:t>
            </a:r>
            <a:endParaRPr lang="it-IT" altLang="ko-KR" sz="1600" dirty="0">
              <a:latin typeface="+mj-lt"/>
              <a:ea typeface="맑은 고딕" pitchFamily="50" charset="-127"/>
              <a:cs typeface="Calibri Light"/>
            </a:endParaRPr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4245C0C3-842A-BA35-5EF5-0AD2E7090D7A}"/>
              </a:ext>
            </a:extLst>
          </p:cNvPr>
          <p:cNvSpPr/>
          <p:nvPr/>
        </p:nvSpPr>
        <p:spPr>
          <a:xfrm>
            <a:off x="372068" y="5281726"/>
            <a:ext cx="3671886" cy="849396"/>
          </a:xfrm>
          <a:prstGeom prst="roundRect">
            <a:avLst>
              <a:gd name="adj" fmla="val 10000"/>
            </a:avLst>
          </a:prstGeom>
          <a:solidFill>
            <a:schemeClr val="tx2">
              <a:lumMod val="75000"/>
            </a:schemeClr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it-IT"/>
          </a:p>
        </p:txBody>
      </p:sp>
      <p:cxnSp>
        <p:nvCxnSpPr>
          <p:cNvPr id="15" name="직선 연결선 23">
            <a:extLst>
              <a:ext uri="{FF2B5EF4-FFF2-40B4-BE49-F238E27FC236}">
                <a16:creationId xmlns:a16="http://schemas.microsoft.com/office/drawing/2014/main" id="{F1FEEE97-329D-6584-5810-0B4C21EBDD47}"/>
              </a:ext>
            </a:extLst>
          </p:cNvPr>
          <p:cNvCxnSpPr>
            <a:cxnSpLocks/>
          </p:cNvCxnSpPr>
          <p:nvPr/>
        </p:nvCxnSpPr>
        <p:spPr>
          <a:xfrm>
            <a:off x="372068" y="6131122"/>
            <a:ext cx="8203884" cy="0"/>
          </a:xfrm>
          <a:prstGeom prst="line">
            <a:avLst/>
          </a:prstGeom>
          <a:ln w="63500">
            <a:solidFill>
              <a:srgbClr val="17375E"/>
            </a:solidFill>
            <a:headEnd type="none" w="med" len="med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Box 8">
            <a:extLst>
              <a:ext uri="{FF2B5EF4-FFF2-40B4-BE49-F238E27FC236}">
                <a16:creationId xmlns:a16="http://schemas.microsoft.com/office/drawing/2014/main" id="{5774E15B-0A27-E40D-C50F-22E30C9A66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5008" y="5376449"/>
            <a:ext cx="269834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91440" tIns="45720" rIns="91440" bIns="45720" anchor="t">
            <a:spAutoFit/>
          </a:bodyPr>
          <a:lstStyle/>
          <a:p>
            <a:pPr defTabSz="685800">
              <a:defRPr/>
            </a:pPr>
            <a:r>
              <a:rPr lang="en-US" altLang="ko-KR" sz="20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Calibri"/>
                <a:ea typeface="맑은 고딕"/>
              </a:rPr>
              <a:t>Assessing the lifespan by country and purpose</a:t>
            </a:r>
            <a:r>
              <a:rPr lang="en-US" altLang="ko-KR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Calibri"/>
                <a:ea typeface="맑은 고딕"/>
              </a:rPr>
              <a:t> </a:t>
            </a:r>
            <a:endParaRPr lang="ko-KR" altLang="ko-KR" b="1">
              <a:solidFill>
                <a:schemeClr val="accent1">
                  <a:lumMod val="20000"/>
                  <a:lumOff val="80000"/>
                </a:schemeClr>
              </a:solidFill>
              <a:latin typeface="Calibri"/>
              <a:ea typeface="맑은 고딕" pitchFamily="50" charset="-127"/>
            </a:endParaRP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AF2C2E93-ABCF-18A9-682A-32401B439EC9}"/>
              </a:ext>
            </a:extLst>
          </p:cNvPr>
          <p:cNvSpPr txBox="1"/>
          <p:nvPr/>
        </p:nvSpPr>
        <p:spPr>
          <a:xfrm>
            <a:off x="4096791" y="5247964"/>
            <a:ext cx="4694657" cy="83099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defTabSz="685800" latinLnBrk="0"/>
            <a:r>
              <a:rPr lang="en-US" sz="1600" dirty="0">
                <a:latin typeface="+mj-lt"/>
                <a:ea typeface="맑은 고딕"/>
              </a:rPr>
              <a:t>Identifying the countries or sectors with the most inefficient space programs can aid in the development of specific policies and regulations</a:t>
            </a:r>
            <a:endParaRPr lang="it-IT" sz="1600" dirty="0">
              <a:latin typeface="+mj-lt"/>
              <a:ea typeface="맑은 고딕"/>
              <a:cs typeface="Calibri Light"/>
            </a:endParaRPr>
          </a:p>
        </p:txBody>
      </p:sp>
      <p:sp>
        <p:nvSpPr>
          <p:cNvPr id="21" name="Rettangolo 20" descr="Globo terrestre: Americhe con riempimento a tinta unita">
            <a:extLst>
              <a:ext uri="{FF2B5EF4-FFF2-40B4-BE49-F238E27FC236}">
                <a16:creationId xmlns:a16="http://schemas.microsoft.com/office/drawing/2014/main" id="{A3FC4A4E-D7A9-673B-73B6-431CFBB7005B}"/>
              </a:ext>
            </a:extLst>
          </p:cNvPr>
          <p:cNvSpPr/>
          <p:nvPr/>
        </p:nvSpPr>
        <p:spPr>
          <a:xfrm>
            <a:off x="554171" y="5403016"/>
            <a:ext cx="648000" cy="648000"/>
          </a:xfrm>
          <a:prstGeom prst="rect">
            <a:avLst/>
          </a:prstGeom>
          <a:blipFill>
            <a:blip r:embed="rId6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990141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endParaRPr lang="en-US" altLang="ko-KR"/>
          </a:p>
          <a:p>
            <a:endParaRPr lang="ko-KR" altLang="en-US" b="1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ko-KR" err="1"/>
              <a:t>Tentative</a:t>
            </a:r>
            <a:r>
              <a:rPr lang="it-IT" altLang="ko-KR"/>
              <a:t> </a:t>
            </a:r>
            <a:r>
              <a:rPr lang="it-IT" altLang="ko-KR" err="1"/>
              <a:t>analytical</a:t>
            </a:r>
            <a:r>
              <a:rPr lang="it-IT" altLang="ko-KR"/>
              <a:t> workflow</a:t>
            </a:r>
            <a:endParaRPr lang="ko-KR" altLang="en-US"/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9FA560EA-F6AD-3A5A-0C14-C22F339BA70A}"/>
              </a:ext>
            </a:extLst>
          </p:cNvPr>
          <p:cNvGrpSpPr/>
          <p:nvPr/>
        </p:nvGrpSpPr>
        <p:grpSpPr>
          <a:xfrm>
            <a:off x="525053" y="1539588"/>
            <a:ext cx="8498824" cy="4062874"/>
            <a:chOff x="539552" y="1618478"/>
            <a:chExt cx="8498824" cy="4062874"/>
          </a:xfrm>
        </p:grpSpPr>
        <p:cxnSp>
          <p:nvCxnSpPr>
            <p:cNvPr id="4" name="직선 연결선 27">
              <a:extLst>
                <a:ext uri="{FF2B5EF4-FFF2-40B4-BE49-F238E27FC236}">
                  <a16:creationId xmlns:a16="http://schemas.microsoft.com/office/drawing/2014/main" id="{2B85D645-EC97-673D-6334-E3E7394134EA}"/>
                </a:ext>
              </a:extLst>
            </p:cNvPr>
            <p:cNvCxnSpPr/>
            <p:nvPr/>
          </p:nvCxnSpPr>
          <p:spPr>
            <a:xfrm>
              <a:off x="4946400" y="4053144"/>
              <a:ext cx="0" cy="1539343"/>
            </a:xfrm>
            <a:prstGeom prst="line">
              <a:avLst/>
            </a:prstGeom>
            <a:ln w="28575">
              <a:solidFill>
                <a:srgbClr val="7F7F7F"/>
              </a:solidFill>
              <a:headEnd type="none" w="med" len="med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3" name="Gruppo 132">
              <a:extLst>
                <a:ext uri="{FF2B5EF4-FFF2-40B4-BE49-F238E27FC236}">
                  <a16:creationId xmlns:a16="http://schemas.microsoft.com/office/drawing/2014/main" id="{FE9631ED-113D-2EE7-F643-E755BEEA11CF}"/>
                </a:ext>
              </a:extLst>
            </p:cNvPr>
            <p:cNvGrpSpPr/>
            <p:nvPr/>
          </p:nvGrpSpPr>
          <p:grpSpPr>
            <a:xfrm>
              <a:off x="539552" y="1618478"/>
              <a:ext cx="8498824" cy="4062874"/>
              <a:chOff x="393657" y="1700448"/>
              <a:chExt cx="8404404" cy="3895689"/>
            </a:xfrm>
          </p:grpSpPr>
          <p:grpSp>
            <p:nvGrpSpPr>
              <p:cNvPr id="5" name="그룹 9">
                <a:extLst>
                  <a:ext uri="{FF2B5EF4-FFF2-40B4-BE49-F238E27FC236}">
                    <a16:creationId xmlns:a16="http://schemas.microsoft.com/office/drawing/2014/main" id="{E381422A-2447-05BB-ACA8-041A8DDD0705}"/>
                  </a:ext>
                </a:extLst>
              </p:cNvPr>
              <p:cNvGrpSpPr/>
              <p:nvPr/>
            </p:nvGrpSpPr>
            <p:grpSpPr>
              <a:xfrm>
                <a:off x="393657" y="1700448"/>
                <a:ext cx="2652701" cy="2321076"/>
                <a:chOff x="692023" y="2257965"/>
                <a:chExt cx="2652701" cy="2321076"/>
              </a:xfrm>
            </p:grpSpPr>
            <p:sp>
              <p:nvSpPr>
                <p:cNvPr id="83" name="직사각형 12">
                  <a:extLst>
                    <a:ext uri="{FF2B5EF4-FFF2-40B4-BE49-F238E27FC236}">
                      <a16:creationId xmlns:a16="http://schemas.microsoft.com/office/drawing/2014/main" id="{9D29CBAE-D355-4D2A-F853-62DCA61CAE0D}"/>
                    </a:ext>
                  </a:extLst>
                </p:cNvPr>
                <p:cNvSpPr/>
                <p:nvPr/>
              </p:nvSpPr>
              <p:spPr>
                <a:xfrm>
                  <a:off x="692023" y="4157976"/>
                  <a:ext cx="1355465" cy="286096"/>
                </a:xfrm>
                <a:prstGeom prst="rect">
                  <a:avLst/>
                </a:prstGeom>
                <a:solidFill>
                  <a:srgbClr val="788AB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>
                    <a:solidFill>
                      <a:schemeClr val="bg1">
                        <a:lumMod val="50000"/>
                      </a:schemeClr>
                    </a:solidFill>
                    <a:latin typeface="Noto Sans" pitchFamily="34" charset="0"/>
                    <a:ea typeface="맑은 고딕" pitchFamily="50" charset="-127"/>
                  </a:endParaRPr>
                </a:p>
              </p:txBody>
            </p:sp>
            <p:sp>
              <p:nvSpPr>
                <p:cNvPr id="84" name="이등변 삼각형 2">
                  <a:extLst>
                    <a:ext uri="{FF2B5EF4-FFF2-40B4-BE49-F238E27FC236}">
                      <a16:creationId xmlns:a16="http://schemas.microsoft.com/office/drawing/2014/main" id="{E10D6D8B-0746-1E20-6793-179D220E3994}"/>
                    </a:ext>
                  </a:extLst>
                </p:cNvPr>
                <p:cNvSpPr/>
                <p:nvPr/>
              </p:nvSpPr>
              <p:spPr>
                <a:xfrm>
                  <a:off x="900001" y="4049489"/>
                  <a:ext cx="216000" cy="108487"/>
                </a:xfrm>
                <a:prstGeom prst="triangle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Noto Sans" pitchFamily="34" charset="0"/>
                    <a:ea typeface="맑은 고딕" pitchFamily="50" charset="-127"/>
                  </a:endParaRPr>
                </a:p>
              </p:txBody>
            </p:sp>
            <p:cxnSp>
              <p:nvCxnSpPr>
                <p:cNvPr id="85" name="직선 연결선 23">
                  <a:extLst>
                    <a:ext uri="{FF2B5EF4-FFF2-40B4-BE49-F238E27FC236}">
                      <a16:creationId xmlns:a16="http://schemas.microsoft.com/office/drawing/2014/main" id="{7102983B-2341-77F6-341C-99BD996F91C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06706" y="2301573"/>
                  <a:ext cx="0" cy="1864804"/>
                </a:xfrm>
                <a:prstGeom prst="line">
                  <a:avLst/>
                </a:prstGeom>
                <a:ln w="28575">
                  <a:solidFill>
                    <a:srgbClr val="788ABC"/>
                  </a:solidFill>
                  <a:headEnd type="none" w="med" len="med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7" name="Text Box 8">
                  <a:extLst>
                    <a:ext uri="{FF2B5EF4-FFF2-40B4-BE49-F238E27FC236}">
                      <a16:creationId xmlns:a16="http://schemas.microsoft.com/office/drawing/2014/main" id="{156A0A90-26AB-7234-9743-113DF5A2473F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822096" y="2257965"/>
                  <a:ext cx="2466961" cy="56071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square">
                  <a:spAutoFit/>
                </a:bodyPr>
                <a:lstStyle/>
                <a:p>
                  <a:pPr>
                    <a:defRPr/>
                  </a:pPr>
                  <a:r>
                    <a:rPr lang="it-IT" altLang="ko-KR" sz="1600" b="1" dirty="0">
                      <a:solidFill>
                        <a:srgbClr val="788ABC"/>
                      </a:solidFill>
                      <a:latin typeface="+mj-lt"/>
                      <a:ea typeface="맑은 고딕" pitchFamily="50" charset="-127"/>
                    </a:rPr>
                    <a:t>Dataset </a:t>
                  </a:r>
                  <a:r>
                    <a:rPr lang="it-IT" altLang="ko-KR" sz="1600" b="1" dirty="0" err="1">
                      <a:solidFill>
                        <a:srgbClr val="788ABC"/>
                      </a:solidFill>
                      <a:latin typeface="+mj-lt"/>
                      <a:ea typeface="맑은 고딕" pitchFamily="50" charset="-127"/>
                    </a:rPr>
                    <a:t>cleaning</a:t>
                  </a:r>
                  <a:r>
                    <a:rPr lang="it-IT" altLang="ko-KR" sz="1600" b="1" dirty="0">
                      <a:solidFill>
                        <a:srgbClr val="788ABC"/>
                      </a:solidFill>
                      <a:latin typeface="+mj-lt"/>
                      <a:ea typeface="맑은 고딕" pitchFamily="50" charset="-127"/>
                    </a:rPr>
                    <a:t> and </a:t>
                  </a:r>
                </a:p>
                <a:p>
                  <a:pPr>
                    <a:defRPr/>
                  </a:pPr>
                  <a:r>
                    <a:rPr lang="it-IT" altLang="ko-KR" sz="1600" b="1" dirty="0">
                      <a:solidFill>
                        <a:srgbClr val="788ABC"/>
                      </a:solidFill>
                      <a:latin typeface="+mj-lt"/>
                      <a:ea typeface="맑은 고딕" pitchFamily="50" charset="-127"/>
                    </a:rPr>
                    <a:t>extensions</a:t>
                  </a:r>
                  <a:endParaRPr lang="ko-KR" altLang="ko-KR" sz="1600" b="1" dirty="0">
                    <a:solidFill>
                      <a:srgbClr val="788ABC"/>
                    </a:solidFill>
                    <a:latin typeface="+mj-lt"/>
                    <a:ea typeface="맑은 고딕" pitchFamily="50" charset="-127"/>
                  </a:endParaRPr>
                </a:p>
              </p:txBody>
            </p:sp>
            <p:sp>
              <p:nvSpPr>
                <p:cNvPr id="88" name="직사각형 49">
                  <a:extLst>
                    <a:ext uri="{FF2B5EF4-FFF2-40B4-BE49-F238E27FC236}">
                      <a16:creationId xmlns:a16="http://schemas.microsoft.com/office/drawing/2014/main" id="{48FFA422-0CE3-08BD-870E-9F8397E2EF32}"/>
                    </a:ext>
                  </a:extLst>
                </p:cNvPr>
                <p:cNvSpPr/>
                <p:nvPr/>
              </p:nvSpPr>
              <p:spPr>
                <a:xfrm>
                  <a:off x="870413" y="2837881"/>
                  <a:ext cx="2474311" cy="1741160"/>
                </a:xfrm>
                <a:prstGeom prst="rect">
                  <a:avLst/>
                </a:prstGeom>
              </p:spPr>
              <p:txBody>
                <a:bodyPr wrap="square" lIns="91440" tIns="45720" rIns="91440" bIns="45720" anchor="t">
                  <a:spAutoFit/>
                </a:bodyPr>
                <a:lstStyle/>
                <a:p>
                  <a:pPr marL="171450" indent="-171450">
                    <a:buFont typeface="Arial" panose="020B0604020202020204" pitchFamily="34" charset="0"/>
                    <a:buChar char="•"/>
                  </a:pPr>
                  <a:r>
                    <a:rPr lang="it-IT" altLang="ko-KR" sz="1400" dirty="0">
                      <a:latin typeface="+mj-lt"/>
                      <a:ea typeface="맑은 고딕"/>
                    </a:rPr>
                    <a:t>Analysis of the </a:t>
                  </a:r>
                  <a:r>
                    <a:rPr lang="it-IT" altLang="ko-KR" sz="1400" dirty="0" err="1">
                      <a:latin typeface="+mj-lt"/>
                      <a:ea typeface="맑은 고딕"/>
                    </a:rPr>
                    <a:t>missing</a:t>
                  </a:r>
                  <a:r>
                    <a:rPr lang="it-IT" altLang="ko-KR" sz="1400" dirty="0">
                      <a:latin typeface="+mj-lt"/>
                      <a:ea typeface="맑은 고딕"/>
                    </a:rPr>
                    <a:t> </a:t>
                  </a:r>
                  <a:r>
                    <a:rPr lang="it-IT" altLang="ko-KR" sz="1400" dirty="0" err="1">
                      <a:latin typeface="+mj-lt"/>
                      <a:ea typeface="맑은 고딕"/>
                    </a:rPr>
                    <a:t>values</a:t>
                  </a:r>
                  <a:endParaRPr lang="it-IT" altLang="ko-KR" sz="1400" dirty="0">
                    <a:latin typeface="+mj-lt"/>
                    <a:ea typeface="맑은 고딕"/>
                    <a:cs typeface="Calibri"/>
                  </a:endParaRPr>
                </a:p>
                <a:p>
                  <a:pPr marL="171450" indent="-171450">
                    <a:buFont typeface="Arial" panose="020B0604020202020204" pitchFamily="34" charset="0"/>
                    <a:buChar char="•"/>
                  </a:pPr>
                  <a:r>
                    <a:rPr lang="it-IT" altLang="ko-KR" sz="1400" dirty="0" err="1">
                      <a:latin typeface="+mj-lt"/>
                      <a:ea typeface="맑은 고딕"/>
                    </a:rPr>
                    <a:t>Adding</a:t>
                  </a:r>
                  <a:r>
                    <a:rPr lang="it-IT" altLang="ko-KR" sz="1400" dirty="0">
                      <a:latin typeface="+mj-lt"/>
                      <a:ea typeface="맑은 고딕"/>
                    </a:rPr>
                    <a:t> ‘Status’  ( Active/ </a:t>
                  </a:r>
                  <a:r>
                    <a:rPr lang="it-IT" altLang="ko-KR" sz="1400" dirty="0" err="1">
                      <a:latin typeface="+mj-lt"/>
                      <a:ea typeface="맑은 고딕"/>
                    </a:rPr>
                    <a:t>Retired</a:t>
                  </a:r>
                  <a:r>
                    <a:rPr lang="it-IT" altLang="ko-KR" sz="1400" dirty="0">
                      <a:latin typeface="+mj-lt"/>
                      <a:ea typeface="맑은 고딕"/>
                    </a:rPr>
                    <a:t>/ </a:t>
                  </a:r>
                  <a:r>
                    <a:rPr lang="it-IT" altLang="ko-KR" sz="1400" dirty="0" err="1">
                      <a:latin typeface="+mj-lt"/>
                      <a:ea typeface="맑은 고딕"/>
                    </a:rPr>
                    <a:t>Censored</a:t>
                  </a:r>
                  <a:r>
                    <a:rPr lang="it-IT" altLang="ko-KR" sz="1400" dirty="0">
                      <a:latin typeface="+mj-lt"/>
                      <a:ea typeface="맑은 고딕"/>
                    </a:rPr>
                    <a:t>)</a:t>
                  </a:r>
                  <a:endParaRPr lang="it-IT" altLang="ko-KR" sz="1400" dirty="0">
                    <a:latin typeface="+mj-lt"/>
                    <a:ea typeface="맑은 고딕"/>
                    <a:cs typeface="Calibri"/>
                  </a:endParaRPr>
                </a:p>
                <a:p>
                  <a:pPr marL="171450" indent="-171450">
                    <a:buFont typeface="Arial" panose="020B0604020202020204" pitchFamily="34" charset="0"/>
                    <a:buChar char="•"/>
                  </a:pPr>
                  <a:r>
                    <a:rPr lang="it-IT" altLang="ko-KR" sz="1400" dirty="0" err="1">
                      <a:latin typeface="+mj-lt"/>
                      <a:ea typeface="맑은 고딕"/>
                    </a:rPr>
                    <a:t>Adding</a:t>
                  </a:r>
                  <a:r>
                    <a:rPr lang="it-IT" altLang="ko-KR" sz="1400" dirty="0">
                      <a:latin typeface="+mj-lt"/>
                      <a:ea typeface="맑은 고딕"/>
                    </a:rPr>
                    <a:t> ‘Date of </a:t>
                  </a:r>
                  <a:r>
                    <a:rPr lang="it-IT" altLang="ko-KR" sz="1400" dirty="0" err="1">
                      <a:latin typeface="+mj-lt"/>
                      <a:ea typeface="맑은 고딕"/>
                    </a:rPr>
                    <a:t>disposal</a:t>
                  </a:r>
                  <a:r>
                    <a:rPr lang="it-IT" altLang="ko-KR" sz="1400" dirty="0">
                      <a:latin typeface="+mj-lt"/>
                      <a:ea typeface="맑은 고딕"/>
                    </a:rPr>
                    <a:t>’</a:t>
                  </a:r>
                  <a:endParaRPr lang="it-IT" altLang="ko-KR" sz="1400" dirty="0">
                    <a:latin typeface="+mj-lt"/>
                    <a:ea typeface="맑은 고딕"/>
                    <a:cs typeface="Calibri"/>
                  </a:endParaRPr>
                </a:p>
                <a:p>
                  <a:pPr marL="171450" indent="-171450">
                    <a:buFont typeface="Arial" panose="020B0604020202020204" pitchFamily="34" charset="0"/>
                    <a:buChar char="•"/>
                  </a:pPr>
                  <a:r>
                    <a:rPr lang="it-IT" altLang="ko-KR" sz="1400" dirty="0" err="1">
                      <a:latin typeface="+mj-lt"/>
                      <a:ea typeface="맑은 고딕"/>
                    </a:rPr>
                    <a:t>Adding</a:t>
                  </a:r>
                  <a:r>
                    <a:rPr lang="it-IT" altLang="ko-KR" sz="1400" dirty="0">
                      <a:latin typeface="+mj-lt"/>
                      <a:ea typeface="맑은 고딕"/>
                    </a:rPr>
                    <a:t> ‘</a:t>
                  </a:r>
                  <a:r>
                    <a:rPr lang="it-IT" altLang="ko-KR" sz="1400" dirty="0" err="1">
                      <a:latin typeface="+mj-lt"/>
                      <a:ea typeface="맑은 고딕"/>
                    </a:rPr>
                    <a:t>Effective</a:t>
                  </a:r>
                  <a:r>
                    <a:rPr lang="it-IT" altLang="ko-KR" sz="1400" dirty="0">
                      <a:latin typeface="+mj-lt"/>
                      <a:ea typeface="맑은 고딕"/>
                    </a:rPr>
                    <a:t> </a:t>
                  </a:r>
                  <a:r>
                    <a:rPr lang="it-IT" altLang="ko-KR" sz="1400" dirty="0" err="1">
                      <a:latin typeface="+mj-lt"/>
                      <a:ea typeface="맑은 고딕"/>
                    </a:rPr>
                    <a:t>Lifetime</a:t>
                  </a:r>
                  <a:r>
                    <a:rPr lang="it-IT" altLang="ko-KR" sz="1400" dirty="0">
                      <a:latin typeface="+mj-lt"/>
                      <a:ea typeface="맑은 고딕"/>
                    </a:rPr>
                    <a:t>’</a:t>
                  </a:r>
                </a:p>
                <a:p>
                  <a:pPr marL="171450" indent="-171450">
                    <a:buFont typeface="Arial" panose="020B0604020202020204" pitchFamily="34" charset="0"/>
                    <a:buChar char="•"/>
                  </a:pPr>
                  <a:r>
                    <a:rPr lang="it-IT" altLang="ko-KR" sz="1400" dirty="0" err="1">
                      <a:latin typeface="+mj-lt"/>
                      <a:ea typeface="맑은 고딕"/>
                    </a:rPr>
                    <a:t>Adding</a:t>
                  </a:r>
                  <a:r>
                    <a:rPr lang="it-IT" altLang="ko-KR" sz="1400" dirty="0">
                      <a:latin typeface="+mj-lt"/>
                      <a:ea typeface="맑은 고딕"/>
                    </a:rPr>
                    <a:t> ‘</a:t>
                  </a:r>
                  <a:r>
                    <a:rPr lang="it-IT" altLang="ko-KR" sz="1400" dirty="0" err="1">
                      <a:latin typeface="+mj-lt"/>
                      <a:ea typeface="맑은 고딕"/>
                    </a:rPr>
                    <a:t>Censoring</a:t>
                  </a:r>
                  <a:r>
                    <a:rPr lang="it-IT" altLang="ko-KR" sz="1400" dirty="0">
                      <a:latin typeface="+mj-lt"/>
                      <a:ea typeface="맑은 고딕"/>
                    </a:rPr>
                    <a:t> date’</a:t>
                  </a:r>
                </a:p>
                <a:p>
                  <a:endParaRPr lang="it-IT" altLang="ko-KR" sz="1400" dirty="0">
                    <a:latin typeface="+mj-lt"/>
                    <a:ea typeface="맑은 고딕"/>
                  </a:endParaRPr>
                </a:p>
                <a:p>
                  <a:endParaRPr lang="ko-KR" altLang="en-US" sz="1400" dirty="0">
                    <a:latin typeface="+mj-lt"/>
                    <a:ea typeface="맑은 고딕"/>
                  </a:endParaRPr>
                </a:p>
              </p:txBody>
            </p:sp>
            <p:sp>
              <p:nvSpPr>
                <p:cNvPr id="89" name="직사각형 50">
                  <a:extLst>
                    <a:ext uri="{FF2B5EF4-FFF2-40B4-BE49-F238E27FC236}">
                      <a16:creationId xmlns:a16="http://schemas.microsoft.com/office/drawing/2014/main" id="{33411EBB-CFB2-7145-5CC4-803F3F5EA191}"/>
                    </a:ext>
                  </a:extLst>
                </p:cNvPr>
                <p:cNvSpPr/>
                <p:nvPr/>
              </p:nvSpPr>
              <p:spPr>
                <a:xfrm>
                  <a:off x="792538" y="3428818"/>
                  <a:ext cx="2384781" cy="246221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endParaRPr lang="ko-KR" altLang="en-US" sz="1000">
                    <a:solidFill>
                      <a:schemeClr val="bg1">
                        <a:lumMod val="75000"/>
                      </a:schemeClr>
                    </a:solidFill>
                    <a:ea typeface="맑은 고딕" pitchFamily="50" charset="-127"/>
                  </a:endParaRPr>
                </a:p>
              </p:txBody>
            </p:sp>
          </p:grpSp>
          <p:grpSp>
            <p:nvGrpSpPr>
              <p:cNvPr id="7" name="그룹 10">
                <a:extLst>
                  <a:ext uri="{FF2B5EF4-FFF2-40B4-BE49-F238E27FC236}">
                    <a16:creationId xmlns:a16="http://schemas.microsoft.com/office/drawing/2014/main" id="{7F1499EB-B8F7-5173-CCF2-023D0E5921C6}"/>
                  </a:ext>
                </a:extLst>
              </p:cNvPr>
              <p:cNvGrpSpPr/>
              <p:nvPr/>
            </p:nvGrpSpPr>
            <p:grpSpPr>
              <a:xfrm>
                <a:off x="3195069" y="1744055"/>
                <a:ext cx="2178923" cy="2148384"/>
                <a:chOff x="3493435" y="2301572"/>
                <a:chExt cx="2178923" cy="2148384"/>
              </a:xfrm>
            </p:grpSpPr>
            <p:sp>
              <p:nvSpPr>
                <p:cNvPr id="77" name="이등변 삼각형 18">
                  <a:extLst>
                    <a:ext uri="{FF2B5EF4-FFF2-40B4-BE49-F238E27FC236}">
                      <a16:creationId xmlns:a16="http://schemas.microsoft.com/office/drawing/2014/main" id="{6B0BD8E1-0A6D-A2E6-BD7D-8647443CECAF}"/>
                    </a:ext>
                  </a:extLst>
                </p:cNvPr>
                <p:cNvSpPr/>
                <p:nvPr/>
              </p:nvSpPr>
              <p:spPr>
                <a:xfrm>
                  <a:off x="3654241" y="4037072"/>
                  <a:ext cx="216000" cy="108487"/>
                </a:xfrm>
                <a:prstGeom prst="triangle">
                  <a:avLst/>
                </a:prstGeom>
                <a:solidFill>
                  <a:schemeClr val="tx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Noto Sans" pitchFamily="34" charset="0"/>
                    <a:ea typeface="맑은 고딕" pitchFamily="50" charset="-127"/>
                  </a:endParaRPr>
                </a:p>
              </p:txBody>
            </p:sp>
            <p:cxnSp>
              <p:nvCxnSpPr>
                <p:cNvPr id="78" name="직선 연결선 24">
                  <a:extLst>
                    <a:ext uri="{FF2B5EF4-FFF2-40B4-BE49-F238E27FC236}">
                      <a16:creationId xmlns:a16="http://schemas.microsoft.com/office/drawing/2014/main" id="{26925BB6-E30B-8967-606B-BF175A662AD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508430" y="2301572"/>
                  <a:ext cx="0" cy="1864806"/>
                </a:xfrm>
                <a:prstGeom prst="line">
                  <a:avLst/>
                </a:prstGeom>
                <a:ln w="28575">
                  <a:solidFill>
                    <a:srgbClr val="10253F"/>
                  </a:solidFill>
                  <a:headEnd type="none" w="med" len="med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9" name="Text Box 8">
                  <a:extLst>
                    <a:ext uri="{FF2B5EF4-FFF2-40B4-BE49-F238E27FC236}">
                      <a16:creationId xmlns:a16="http://schemas.microsoft.com/office/drawing/2014/main" id="{1AC1D122-FFFC-A337-4125-540DF0B6DC75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493435" y="4142179"/>
                  <a:ext cx="1558591" cy="307777"/>
                </a:xfrm>
                <a:prstGeom prst="rect">
                  <a:avLst/>
                </a:prstGeom>
                <a:solidFill>
                  <a:schemeClr val="tx2">
                    <a:lumMod val="50000"/>
                  </a:schemeClr>
                </a:solid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square">
                  <a:spAutoFit/>
                </a:bodyPr>
                <a:lstStyle/>
                <a:p>
                  <a:pPr>
                    <a:defRPr/>
                  </a:pPr>
                  <a:endParaRPr lang="ko-KR" altLang="ko-KR" sz="1400" b="1">
                    <a:solidFill>
                      <a:schemeClr val="bg1"/>
                    </a:solidFill>
                    <a:latin typeface="+mj-lt"/>
                    <a:ea typeface="맑은 고딕" pitchFamily="50" charset="-127"/>
                  </a:endParaRPr>
                </a:p>
              </p:txBody>
            </p:sp>
            <p:sp>
              <p:nvSpPr>
                <p:cNvPr id="80" name="Text Box 8">
                  <a:extLst>
                    <a:ext uri="{FF2B5EF4-FFF2-40B4-BE49-F238E27FC236}">
                      <a16:creationId xmlns:a16="http://schemas.microsoft.com/office/drawing/2014/main" id="{5B99B7BC-F86A-A2FB-E097-0146FCA8DF0F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654241" y="2301572"/>
                  <a:ext cx="2018117" cy="32462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square">
                  <a:spAutoFit/>
                </a:bodyPr>
                <a:lstStyle/>
                <a:p>
                  <a:pPr>
                    <a:defRPr/>
                  </a:pPr>
                  <a:r>
                    <a:rPr lang="en-US" altLang="ko-KR" sz="1600" b="1" dirty="0">
                      <a:solidFill>
                        <a:schemeClr val="tx2">
                          <a:lumMod val="50000"/>
                        </a:schemeClr>
                      </a:solidFill>
                      <a:latin typeface="+mj-lt"/>
                      <a:ea typeface="맑은 고딕" pitchFamily="50" charset="-127"/>
                    </a:rPr>
                    <a:t>Nonparametric</a:t>
                  </a:r>
                  <a:r>
                    <a:rPr lang="en-US" altLang="ko-KR" sz="1400" b="1" dirty="0">
                      <a:solidFill>
                        <a:schemeClr val="tx2">
                          <a:lumMod val="50000"/>
                        </a:schemeClr>
                      </a:solidFill>
                      <a:latin typeface="+mj-lt"/>
                      <a:ea typeface="맑은 고딕" pitchFamily="50" charset="-127"/>
                    </a:rPr>
                    <a:t> </a:t>
                  </a:r>
                  <a:r>
                    <a:rPr lang="en-US" altLang="ko-KR" sz="1600" b="1" dirty="0">
                      <a:solidFill>
                        <a:schemeClr val="tx2">
                          <a:lumMod val="50000"/>
                        </a:schemeClr>
                      </a:solidFill>
                      <a:latin typeface="+mj-lt"/>
                      <a:ea typeface="맑은 고딕" pitchFamily="50" charset="-127"/>
                    </a:rPr>
                    <a:t>tests</a:t>
                  </a:r>
                  <a:endParaRPr lang="ko-KR" altLang="ko-KR" sz="1600" b="1" dirty="0">
                    <a:solidFill>
                      <a:schemeClr val="tx2">
                        <a:lumMod val="50000"/>
                      </a:schemeClr>
                    </a:solidFill>
                    <a:latin typeface="+mj-lt"/>
                    <a:ea typeface="맑은 고딕" pitchFamily="50" charset="-127"/>
                  </a:endParaRPr>
                </a:p>
              </p:txBody>
            </p:sp>
          </p:grpSp>
          <p:grpSp>
            <p:nvGrpSpPr>
              <p:cNvPr id="8" name="그룹 21">
                <a:extLst>
                  <a:ext uri="{FF2B5EF4-FFF2-40B4-BE49-F238E27FC236}">
                    <a16:creationId xmlns:a16="http://schemas.microsoft.com/office/drawing/2014/main" id="{08E5A763-4A2C-14F5-25F6-44CED136C3A1}"/>
                  </a:ext>
                </a:extLst>
              </p:cNvPr>
              <p:cNvGrpSpPr/>
              <p:nvPr/>
            </p:nvGrpSpPr>
            <p:grpSpPr>
              <a:xfrm>
                <a:off x="6306827" y="1725687"/>
                <a:ext cx="2491234" cy="2151273"/>
                <a:chOff x="6634854" y="2283204"/>
                <a:chExt cx="2491234" cy="2151273"/>
              </a:xfrm>
            </p:grpSpPr>
            <p:grpSp>
              <p:nvGrpSpPr>
                <p:cNvPr id="68" name="그룹 11">
                  <a:extLst>
                    <a:ext uri="{FF2B5EF4-FFF2-40B4-BE49-F238E27FC236}">
                      <a16:creationId xmlns:a16="http://schemas.microsoft.com/office/drawing/2014/main" id="{97E786E6-8049-A96B-69E8-23AC1BD627EB}"/>
                    </a:ext>
                  </a:extLst>
                </p:cNvPr>
                <p:cNvGrpSpPr/>
                <p:nvPr/>
              </p:nvGrpSpPr>
              <p:grpSpPr>
                <a:xfrm>
                  <a:off x="6634854" y="2283204"/>
                  <a:ext cx="2187856" cy="2151273"/>
                  <a:chOff x="6634854" y="2283204"/>
                  <a:chExt cx="2187856" cy="2151273"/>
                </a:xfrm>
              </p:grpSpPr>
              <p:sp>
                <p:nvSpPr>
                  <p:cNvPr id="72" name="이등변 삼각형 20">
                    <a:extLst>
                      <a:ext uri="{FF2B5EF4-FFF2-40B4-BE49-F238E27FC236}">
                        <a16:creationId xmlns:a16="http://schemas.microsoft.com/office/drawing/2014/main" id="{C77A7C36-8E76-34B3-D146-94CCC5748389}"/>
                      </a:ext>
                    </a:extLst>
                  </p:cNvPr>
                  <p:cNvSpPr/>
                  <p:nvPr/>
                </p:nvSpPr>
                <p:spPr>
                  <a:xfrm>
                    <a:off x="6876256" y="4037072"/>
                    <a:ext cx="216000" cy="108487"/>
                  </a:xfrm>
                  <a:prstGeom prst="triangl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latin typeface="Noto Sans" pitchFamily="34" charset="0"/>
                      <a:ea typeface="맑은 고딕" pitchFamily="50" charset="-127"/>
                    </a:endParaRPr>
                  </a:p>
                </p:txBody>
              </p:sp>
              <p:sp>
                <p:nvSpPr>
                  <p:cNvPr id="74" name="Text Box 8">
                    <a:extLst>
                      <a:ext uri="{FF2B5EF4-FFF2-40B4-BE49-F238E27FC236}">
                        <a16:creationId xmlns:a16="http://schemas.microsoft.com/office/drawing/2014/main" id="{4C7E6C46-F2E8-7E2A-580E-C2B26C7DF1F3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6634854" y="4126700"/>
                    <a:ext cx="1558590" cy="307777"/>
                  </a:xfrm>
                  <a:prstGeom prst="rect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square">
                    <a:spAutoFit/>
                  </a:bodyPr>
                  <a:lstStyle/>
                  <a:p>
                    <a:pPr>
                      <a:defRPr/>
                    </a:pPr>
                    <a:endParaRPr lang="ko-KR" altLang="ko-KR" sz="1400" b="1">
                      <a:solidFill>
                        <a:schemeClr val="bg1"/>
                      </a:solidFill>
                      <a:latin typeface="+mj-lt"/>
                      <a:ea typeface="맑은 고딕" pitchFamily="50" charset="-127"/>
                    </a:endParaRPr>
                  </a:p>
                </p:txBody>
              </p:sp>
              <p:sp>
                <p:nvSpPr>
                  <p:cNvPr id="75" name="Text Box 8">
                    <a:extLst>
                      <a:ext uri="{FF2B5EF4-FFF2-40B4-BE49-F238E27FC236}">
                        <a16:creationId xmlns:a16="http://schemas.microsoft.com/office/drawing/2014/main" id="{C815EF13-0EF7-75D0-5919-4BCD199ED360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6705584" y="2283204"/>
                    <a:ext cx="2117126" cy="338554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square"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altLang="ko-KR" sz="1600" b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+mj-lt"/>
                        <a:ea typeface="맑은 고딕" pitchFamily="50" charset="-127"/>
                      </a:rPr>
                      <a:t>Conclusions</a:t>
                    </a:r>
                    <a:endParaRPr lang="ko-KR" altLang="ko-KR" sz="1600" b="1" dirty="0">
                      <a:solidFill>
                        <a:schemeClr val="accent1">
                          <a:lumMod val="50000"/>
                        </a:schemeClr>
                      </a:solidFill>
                      <a:latin typeface="+mj-lt"/>
                      <a:ea typeface="맑은 고딕" pitchFamily="50" charset="-127"/>
                    </a:endParaRPr>
                  </a:p>
                </p:txBody>
              </p:sp>
            </p:grpSp>
            <p:sp>
              <p:nvSpPr>
                <p:cNvPr id="69" name="직사각형 53">
                  <a:extLst>
                    <a:ext uri="{FF2B5EF4-FFF2-40B4-BE49-F238E27FC236}">
                      <a16:creationId xmlns:a16="http://schemas.microsoft.com/office/drawing/2014/main" id="{5D9E0208-EA36-36BC-1893-56012D80DD54}"/>
                    </a:ext>
                  </a:extLst>
                </p:cNvPr>
                <p:cNvSpPr/>
                <p:nvPr/>
              </p:nvSpPr>
              <p:spPr>
                <a:xfrm>
                  <a:off x="6741307" y="2907360"/>
                  <a:ext cx="2384781" cy="246221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endParaRPr lang="ko-KR" altLang="en-US" sz="1000">
                    <a:solidFill>
                      <a:schemeClr val="bg1">
                        <a:lumMod val="75000"/>
                      </a:schemeClr>
                    </a:solidFill>
                    <a:ea typeface="맑은 고딕" pitchFamily="50" charset="-127"/>
                  </a:endParaRPr>
                </a:p>
              </p:txBody>
            </p:sp>
            <p:sp>
              <p:nvSpPr>
                <p:cNvPr id="70" name="직사각형 54">
                  <a:extLst>
                    <a:ext uri="{FF2B5EF4-FFF2-40B4-BE49-F238E27FC236}">
                      <a16:creationId xmlns:a16="http://schemas.microsoft.com/office/drawing/2014/main" id="{D288E4DB-A445-F61B-8E07-10F2B6522909}"/>
                    </a:ext>
                  </a:extLst>
                </p:cNvPr>
                <p:cNvSpPr/>
                <p:nvPr/>
              </p:nvSpPr>
              <p:spPr>
                <a:xfrm>
                  <a:off x="6737372" y="3428377"/>
                  <a:ext cx="2384781" cy="246221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endParaRPr lang="ko-KR" altLang="en-US" sz="1000">
                    <a:solidFill>
                      <a:schemeClr val="bg1">
                        <a:lumMod val="75000"/>
                      </a:schemeClr>
                    </a:solidFill>
                    <a:ea typeface="맑은 고딕" pitchFamily="50" charset="-127"/>
                  </a:endParaRPr>
                </a:p>
              </p:txBody>
            </p:sp>
          </p:grpSp>
          <p:grpSp>
            <p:nvGrpSpPr>
              <p:cNvPr id="9" name="그룹 59">
                <a:extLst>
                  <a:ext uri="{FF2B5EF4-FFF2-40B4-BE49-F238E27FC236}">
                    <a16:creationId xmlns:a16="http://schemas.microsoft.com/office/drawing/2014/main" id="{57A371C7-9F90-81AC-FBC7-4E006A1DFE8F}"/>
                  </a:ext>
                </a:extLst>
              </p:cNvPr>
              <p:cNvGrpSpPr/>
              <p:nvPr/>
            </p:nvGrpSpPr>
            <p:grpSpPr>
              <a:xfrm>
                <a:off x="1734322" y="3881002"/>
                <a:ext cx="2483039" cy="1715135"/>
                <a:chOff x="2032688" y="4429410"/>
                <a:chExt cx="2483039" cy="1715135"/>
              </a:xfrm>
            </p:grpSpPr>
            <p:sp>
              <p:nvSpPr>
                <p:cNvPr id="62" name="이등변 삼각형 17">
                  <a:extLst>
                    <a:ext uri="{FF2B5EF4-FFF2-40B4-BE49-F238E27FC236}">
                      <a16:creationId xmlns:a16="http://schemas.microsoft.com/office/drawing/2014/main" id="{EE55A2A2-1346-C0C9-2E16-4A7161BF0408}"/>
                    </a:ext>
                  </a:extLst>
                </p:cNvPr>
                <p:cNvSpPr/>
                <p:nvPr/>
              </p:nvSpPr>
              <p:spPr>
                <a:xfrm flipV="1">
                  <a:off x="2235364" y="4724709"/>
                  <a:ext cx="216000" cy="108487"/>
                </a:xfrm>
                <a:prstGeom prst="triangle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Noto Sans" pitchFamily="34" charset="0"/>
                    <a:ea typeface="맑은 고딕" pitchFamily="50" charset="-127"/>
                  </a:endParaRPr>
                </a:p>
              </p:txBody>
            </p:sp>
            <p:cxnSp>
              <p:nvCxnSpPr>
                <p:cNvPr id="63" name="직선 연결선 27">
                  <a:extLst>
                    <a:ext uri="{FF2B5EF4-FFF2-40B4-BE49-F238E27FC236}">
                      <a16:creationId xmlns:a16="http://schemas.microsoft.com/office/drawing/2014/main" id="{0EFB3327-C3B2-DC88-84D5-9C60514FD8EF}"/>
                    </a:ext>
                  </a:extLst>
                </p:cNvPr>
                <p:cNvCxnSpPr/>
                <p:nvPr/>
              </p:nvCxnSpPr>
              <p:spPr>
                <a:xfrm>
                  <a:off x="2050852" y="4668545"/>
                  <a:ext cx="0" cy="1476000"/>
                </a:xfrm>
                <a:prstGeom prst="line">
                  <a:avLst/>
                </a:prstGeom>
                <a:ln w="28575">
                  <a:solidFill>
                    <a:srgbClr val="0D0D0D"/>
                  </a:solidFill>
                  <a:headEnd type="none" w="med" len="med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4" name="Text Box 8">
                  <a:extLst>
                    <a:ext uri="{FF2B5EF4-FFF2-40B4-BE49-F238E27FC236}">
                      <a16:creationId xmlns:a16="http://schemas.microsoft.com/office/drawing/2014/main" id="{801CBC19-5AE8-8927-41C7-C8180A5D7110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032688" y="4429410"/>
                  <a:ext cx="1482002" cy="307777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square">
                  <a:spAutoFit/>
                </a:bodyPr>
                <a:lstStyle/>
                <a:p>
                  <a:pPr>
                    <a:defRPr/>
                  </a:pPr>
                  <a:endParaRPr lang="ko-KR" altLang="ko-KR" sz="1400" b="1">
                    <a:solidFill>
                      <a:schemeClr val="bg1"/>
                    </a:solidFill>
                    <a:latin typeface="+mj-lt"/>
                    <a:ea typeface="맑은 고딕" pitchFamily="50" charset="-127"/>
                  </a:endParaRPr>
                </a:p>
              </p:txBody>
            </p:sp>
            <p:sp>
              <p:nvSpPr>
                <p:cNvPr id="65" name="Text Box 8">
                  <a:extLst>
                    <a:ext uri="{FF2B5EF4-FFF2-40B4-BE49-F238E27FC236}">
                      <a16:creationId xmlns:a16="http://schemas.microsoft.com/office/drawing/2014/main" id="{DC7BF3AF-F6A2-CF60-0673-F69F78BF7BC8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127011" y="4870993"/>
                  <a:ext cx="2095284" cy="33855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square">
                  <a:spAutoFit/>
                </a:bodyPr>
                <a:lstStyle/>
                <a:p>
                  <a:pPr>
                    <a:defRPr/>
                  </a:pPr>
                  <a:r>
                    <a:rPr lang="en-US" altLang="ko-KR" sz="1600" b="1">
                      <a:latin typeface="+mj-lt"/>
                      <a:ea typeface="맑은 고딕" pitchFamily="50" charset="-127"/>
                    </a:rPr>
                    <a:t>Dataset exploration</a:t>
                  </a:r>
                  <a:endParaRPr lang="ko-KR" altLang="ko-KR" sz="1600" b="1">
                    <a:latin typeface="+mj-lt"/>
                    <a:ea typeface="맑은 고딕" pitchFamily="50" charset="-127"/>
                  </a:endParaRPr>
                </a:p>
              </p:txBody>
            </p:sp>
            <p:sp>
              <p:nvSpPr>
                <p:cNvPr id="66" name="직사각형 55">
                  <a:extLst>
                    <a:ext uri="{FF2B5EF4-FFF2-40B4-BE49-F238E27FC236}">
                      <a16:creationId xmlns:a16="http://schemas.microsoft.com/office/drawing/2014/main" id="{4DCC74C9-72ED-6F14-5058-DF743C23B242}"/>
                    </a:ext>
                  </a:extLst>
                </p:cNvPr>
                <p:cNvSpPr/>
                <p:nvPr/>
              </p:nvSpPr>
              <p:spPr>
                <a:xfrm>
                  <a:off x="2130946" y="5154998"/>
                  <a:ext cx="2384781" cy="246221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altLang="ko-KR" sz="1000">
                      <a:solidFill>
                        <a:schemeClr val="bg1">
                          <a:lumMod val="75000"/>
                        </a:schemeClr>
                      </a:solidFill>
                      <a:ea typeface="맑은 고딕" pitchFamily="50" charset="-127"/>
                    </a:rPr>
                    <a:t>.</a:t>
                  </a:r>
                  <a:endParaRPr lang="ko-KR" altLang="en-US" sz="1000">
                    <a:solidFill>
                      <a:schemeClr val="bg1">
                        <a:lumMod val="75000"/>
                      </a:schemeClr>
                    </a:solidFill>
                    <a:ea typeface="맑은 고딕" pitchFamily="50" charset="-127"/>
                  </a:endParaRPr>
                </a:p>
              </p:txBody>
            </p:sp>
            <p:sp>
              <p:nvSpPr>
                <p:cNvPr id="67" name="직사각형 56">
                  <a:extLst>
                    <a:ext uri="{FF2B5EF4-FFF2-40B4-BE49-F238E27FC236}">
                      <a16:creationId xmlns:a16="http://schemas.microsoft.com/office/drawing/2014/main" id="{7A037E98-9E37-8D54-323B-D905A008091B}"/>
                    </a:ext>
                  </a:extLst>
                </p:cNvPr>
                <p:cNvSpPr/>
                <p:nvPr/>
              </p:nvSpPr>
              <p:spPr>
                <a:xfrm>
                  <a:off x="2127011" y="5676015"/>
                  <a:ext cx="2384781" cy="246221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endParaRPr lang="ko-KR" altLang="en-US" sz="1000">
                    <a:solidFill>
                      <a:schemeClr val="bg1">
                        <a:lumMod val="75000"/>
                      </a:schemeClr>
                    </a:solidFill>
                    <a:ea typeface="맑은 고딕" pitchFamily="50" charset="-127"/>
                  </a:endParaRPr>
                </a:p>
              </p:txBody>
            </p:sp>
          </p:grpSp>
          <p:grpSp>
            <p:nvGrpSpPr>
              <p:cNvPr id="10" name="그룹 22">
                <a:extLst>
                  <a:ext uri="{FF2B5EF4-FFF2-40B4-BE49-F238E27FC236}">
                    <a16:creationId xmlns:a16="http://schemas.microsoft.com/office/drawing/2014/main" id="{B1253FEF-D2EC-0DA0-67A9-BAE151E34D9E}"/>
                  </a:ext>
                </a:extLst>
              </p:cNvPr>
              <p:cNvGrpSpPr/>
              <p:nvPr/>
            </p:nvGrpSpPr>
            <p:grpSpPr>
              <a:xfrm>
                <a:off x="4739486" y="3882367"/>
                <a:ext cx="1669858" cy="764841"/>
                <a:chOff x="5012048" y="4105062"/>
                <a:chExt cx="1669858" cy="764841"/>
              </a:xfrm>
            </p:grpSpPr>
            <p:sp>
              <p:nvSpPr>
                <p:cNvPr id="55" name="이등변 삼각형 19">
                  <a:extLst>
                    <a:ext uri="{FF2B5EF4-FFF2-40B4-BE49-F238E27FC236}">
                      <a16:creationId xmlns:a16="http://schemas.microsoft.com/office/drawing/2014/main" id="{F7B765AC-B70D-7D1D-5EE9-BB008D442EB1}"/>
                    </a:ext>
                  </a:extLst>
                </p:cNvPr>
                <p:cNvSpPr/>
                <p:nvPr/>
              </p:nvSpPr>
              <p:spPr>
                <a:xfrm flipV="1">
                  <a:off x="5171295" y="4404171"/>
                  <a:ext cx="216000" cy="108487"/>
                </a:xfrm>
                <a:prstGeom prst="triangle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Noto Sans" pitchFamily="34" charset="0"/>
                    <a:ea typeface="맑은 고딕" pitchFamily="50" charset="-127"/>
                  </a:endParaRPr>
                </a:p>
              </p:txBody>
            </p:sp>
            <p:sp>
              <p:nvSpPr>
                <p:cNvPr id="57" name="Text Box 8">
                  <a:extLst>
                    <a:ext uri="{FF2B5EF4-FFF2-40B4-BE49-F238E27FC236}">
                      <a16:creationId xmlns:a16="http://schemas.microsoft.com/office/drawing/2014/main" id="{E56AA136-4D72-691D-292A-747F086BD382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5012048" y="4105062"/>
                  <a:ext cx="1576778" cy="307777"/>
                </a:xfrm>
                <a:prstGeom prst="rect">
                  <a:avLst/>
                </a:prstGeom>
                <a:solidFill>
                  <a:schemeClr val="bg1">
                    <a:lumMod val="50000"/>
                  </a:schemeClr>
                </a:solid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square">
                  <a:spAutoFit/>
                </a:bodyPr>
                <a:lstStyle/>
                <a:p>
                  <a:pPr>
                    <a:defRPr/>
                  </a:pPr>
                  <a:endParaRPr lang="ko-KR" altLang="ko-KR" sz="1400" b="1">
                    <a:solidFill>
                      <a:schemeClr val="bg1"/>
                    </a:solidFill>
                    <a:latin typeface="+mj-lt"/>
                    <a:ea typeface="맑은 고딕" pitchFamily="50" charset="-127"/>
                  </a:endParaRPr>
                </a:p>
              </p:txBody>
            </p:sp>
            <p:sp>
              <p:nvSpPr>
                <p:cNvPr id="58" name="Text Box 8">
                  <a:extLst>
                    <a:ext uri="{FF2B5EF4-FFF2-40B4-BE49-F238E27FC236}">
                      <a16:creationId xmlns:a16="http://schemas.microsoft.com/office/drawing/2014/main" id="{EE0670F7-E4F6-DE84-9CEB-E0DA4374067F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5059123" y="4545280"/>
                  <a:ext cx="1622783" cy="32462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square">
                  <a:spAutoFit/>
                </a:bodyPr>
                <a:lstStyle/>
                <a:p>
                  <a:pPr>
                    <a:defRPr/>
                  </a:pPr>
                  <a:r>
                    <a:rPr lang="en-US" altLang="ko-KR" sz="1600" b="1">
                      <a:solidFill>
                        <a:schemeClr val="bg1">
                          <a:lumMod val="50000"/>
                        </a:schemeClr>
                      </a:solidFill>
                      <a:latin typeface="+mj-lt"/>
                      <a:ea typeface="맑은 고딕" pitchFamily="50" charset="-127"/>
                    </a:rPr>
                    <a:t>Survival analysis</a:t>
                  </a:r>
                  <a:endParaRPr lang="ko-KR" altLang="ko-KR" sz="1600" b="1">
                    <a:solidFill>
                      <a:schemeClr val="bg1">
                        <a:lumMod val="50000"/>
                      </a:schemeClr>
                    </a:solidFill>
                    <a:latin typeface="+mj-lt"/>
                    <a:ea typeface="맑은 고딕" pitchFamily="50" charset="-127"/>
                  </a:endParaRPr>
                </a:p>
              </p:txBody>
            </p:sp>
          </p:grpSp>
          <p:pic>
            <p:nvPicPr>
              <p:cNvPr id="95" name="Elemento grafico 94" descr="Grafico a barre con riempimento a tinta unita">
                <a:extLst>
                  <a:ext uri="{FF2B5EF4-FFF2-40B4-BE49-F238E27FC236}">
                    <a16:creationId xmlns:a16="http://schemas.microsoft.com/office/drawing/2014/main" id="{C4FFA03E-A1F9-F470-0CF3-D2982324FA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898039" y="3581090"/>
                <a:ext cx="314919" cy="314919"/>
              </a:xfrm>
              <a:prstGeom prst="rect">
                <a:avLst/>
              </a:prstGeom>
            </p:spPr>
          </p:pic>
          <p:sp>
            <p:nvSpPr>
              <p:cNvPr id="96" name="직사각형 49">
                <a:extLst>
                  <a:ext uri="{FF2B5EF4-FFF2-40B4-BE49-F238E27FC236}">
                    <a16:creationId xmlns:a16="http://schemas.microsoft.com/office/drawing/2014/main" id="{354EA267-EDF8-EC92-DDC9-E9609AB859BA}"/>
                  </a:ext>
                </a:extLst>
              </p:cNvPr>
              <p:cNvSpPr/>
              <p:nvPr/>
            </p:nvSpPr>
            <p:spPr>
              <a:xfrm>
                <a:off x="1888145" y="4631065"/>
                <a:ext cx="2384781" cy="885336"/>
              </a:xfrm>
              <a:prstGeom prst="rect">
                <a:avLst/>
              </a:prstGeom>
            </p:spPr>
            <p:txBody>
              <a:bodyPr wrap="square" lIns="91440" tIns="45720" rIns="91440" bIns="45720" anchor="t">
                <a:spAutoFit/>
              </a:bodyPr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altLang="ko-KR" sz="1400" dirty="0" err="1">
                    <a:latin typeface="+mj-lt"/>
                    <a:ea typeface="맑은 고딕"/>
                  </a:rPr>
                  <a:t>Understanding</a:t>
                </a:r>
                <a:r>
                  <a:rPr lang="it-IT" altLang="ko-KR" sz="1400" dirty="0">
                    <a:latin typeface="+mj-lt"/>
                    <a:ea typeface="맑은 고딕"/>
                  </a:rPr>
                  <a:t> the </a:t>
                </a:r>
                <a:r>
                  <a:rPr lang="it-IT" altLang="ko-KR" sz="1400" dirty="0" err="1">
                    <a:latin typeface="+mj-lt"/>
                    <a:ea typeface="맑은 고딕"/>
                  </a:rPr>
                  <a:t>variables</a:t>
                </a:r>
                <a:endParaRPr lang="it-IT" altLang="ko-KR" sz="1400" dirty="0">
                  <a:latin typeface="+mj-lt"/>
                  <a:ea typeface="맑은 고딕"/>
                  <a:cs typeface="Calibri"/>
                </a:endParaRP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altLang="ko-KR" sz="1400" dirty="0" err="1">
                    <a:latin typeface="+mj-lt"/>
                    <a:ea typeface="맑은 고딕"/>
                  </a:rPr>
                  <a:t>Examining</a:t>
                </a:r>
                <a:r>
                  <a:rPr lang="it-IT" altLang="ko-KR" sz="1400" dirty="0">
                    <a:latin typeface="+mj-lt"/>
                    <a:ea typeface="맑은 고딕"/>
                  </a:rPr>
                  <a:t> the patterns and </a:t>
                </a:r>
                <a:r>
                  <a:rPr lang="it-IT" altLang="ko-KR" sz="1400" dirty="0" err="1">
                    <a:latin typeface="+mj-lt"/>
                    <a:ea typeface="맑은 고딕"/>
                  </a:rPr>
                  <a:t>relationships</a:t>
                </a:r>
                <a:endParaRPr lang="it-IT" altLang="ko-KR" sz="1400" dirty="0">
                  <a:latin typeface="+mj-lt"/>
                  <a:ea typeface="맑은 고딕"/>
                  <a:cs typeface="Calibri"/>
                </a:endParaRP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it-IT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맑은 고딕" pitchFamily="50" charset="-127"/>
                </a:endParaRPr>
              </a:p>
            </p:txBody>
          </p:sp>
          <p:sp>
            <p:nvSpPr>
              <p:cNvPr id="97" name="직사각형 49">
                <a:extLst>
                  <a:ext uri="{FF2B5EF4-FFF2-40B4-BE49-F238E27FC236}">
                    <a16:creationId xmlns:a16="http://schemas.microsoft.com/office/drawing/2014/main" id="{CCC8F2FC-4075-4B9B-244A-B16A182AA062}"/>
                  </a:ext>
                </a:extLst>
              </p:cNvPr>
              <p:cNvSpPr/>
              <p:nvPr/>
            </p:nvSpPr>
            <p:spPr>
              <a:xfrm>
                <a:off x="3383570" y="2168790"/>
                <a:ext cx="2384781" cy="914847"/>
              </a:xfrm>
              <a:prstGeom prst="rect">
                <a:avLst/>
              </a:prstGeom>
            </p:spPr>
            <p:txBody>
              <a:bodyPr wrap="square" lIns="91440" tIns="45720" rIns="91440" bIns="45720" anchor="t">
                <a:spAutoFit/>
              </a:bodyPr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altLang="ko-KR" sz="1400" dirty="0" err="1">
                    <a:latin typeface="+mj-lt"/>
                    <a:ea typeface="맑은 고딕"/>
                  </a:rPr>
                  <a:t>Studying</a:t>
                </a:r>
                <a:r>
                  <a:rPr lang="it-IT" altLang="ko-KR" sz="1400" dirty="0">
                    <a:latin typeface="+mj-lt"/>
                    <a:ea typeface="맑은 고딕"/>
                  </a:rPr>
                  <a:t> the ‘</a:t>
                </a:r>
                <a:r>
                  <a:rPr lang="it-IT" altLang="ko-KR" sz="1400" dirty="0" err="1">
                    <a:latin typeface="+mj-lt"/>
                    <a:ea typeface="맑은 고딕"/>
                  </a:rPr>
                  <a:t>Expected</a:t>
                </a:r>
                <a:r>
                  <a:rPr lang="it-IT" altLang="ko-KR" sz="1400" dirty="0">
                    <a:latin typeface="+mj-lt"/>
                    <a:ea typeface="맑은 고딕"/>
                  </a:rPr>
                  <a:t> </a:t>
                </a:r>
                <a:r>
                  <a:rPr lang="it-IT" altLang="ko-KR" sz="1400" dirty="0" err="1">
                    <a:latin typeface="+mj-lt"/>
                    <a:ea typeface="맑은 고딕"/>
                  </a:rPr>
                  <a:t>Lifetime</a:t>
                </a:r>
                <a:r>
                  <a:rPr lang="it-IT" altLang="ko-KR" sz="1400" dirty="0">
                    <a:latin typeface="+mj-lt"/>
                    <a:ea typeface="맑은 고딕"/>
                  </a:rPr>
                  <a:t>’ by countries</a:t>
                </a:r>
                <a:endParaRPr lang="it-IT" altLang="ko-KR" sz="1400" dirty="0">
                  <a:latin typeface="+mj-lt"/>
                  <a:ea typeface="맑은 고딕"/>
                  <a:cs typeface="Calibri"/>
                </a:endParaRP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altLang="ko-KR" sz="1400" dirty="0" err="1">
                    <a:latin typeface="+mj-lt"/>
                    <a:ea typeface="맑은 고딕"/>
                  </a:rPr>
                  <a:t>Studying</a:t>
                </a:r>
                <a:r>
                  <a:rPr lang="it-IT" altLang="ko-KR" sz="1400" dirty="0">
                    <a:latin typeface="+mj-lt"/>
                    <a:ea typeface="맑은 고딕"/>
                  </a:rPr>
                  <a:t> the ‘</a:t>
                </a:r>
                <a:r>
                  <a:rPr lang="it-IT" altLang="ko-KR" sz="1400" dirty="0" err="1">
                    <a:latin typeface="+mj-lt"/>
                    <a:ea typeface="맑은 고딕"/>
                  </a:rPr>
                  <a:t>Expected</a:t>
                </a:r>
                <a:r>
                  <a:rPr lang="it-IT" altLang="ko-KR" sz="1400" dirty="0">
                    <a:latin typeface="+mj-lt"/>
                    <a:ea typeface="맑은 고딕"/>
                  </a:rPr>
                  <a:t> </a:t>
                </a:r>
                <a:r>
                  <a:rPr lang="it-IT" altLang="ko-KR" sz="1400" dirty="0" err="1">
                    <a:latin typeface="+mj-lt"/>
                    <a:ea typeface="맑은 고딕"/>
                  </a:rPr>
                  <a:t>Lifetime</a:t>
                </a:r>
                <a:r>
                  <a:rPr lang="it-IT" altLang="ko-KR" sz="1400" dirty="0">
                    <a:latin typeface="+mj-lt"/>
                    <a:ea typeface="맑은 고딕"/>
                  </a:rPr>
                  <a:t>’ by the ‘</a:t>
                </a:r>
                <a:r>
                  <a:rPr lang="it-IT" altLang="ko-KR" sz="1400" dirty="0" err="1">
                    <a:latin typeface="+mj-lt"/>
                    <a:ea typeface="맑은 고딕"/>
                  </a:rPr>
                  <a:t>Purpose</a:t>
                </a:r>
                <a:r>
                  <a:rPr lang="it-IT" altLang="ko-KR" sz="1400" dirty="0">
                    <a:latin typeface="+mj-lt"/>
                    <a:ea typeface="맑은 고딕"/>
                  </a:rPr>
                  <a:t>’</a:t>
                </a:r>
                <a:endParaRPr lang="it-IT" altLang="ko-KR" sz="1400" dirty="0">
                  <a:latin typeface="+mj-lt"/>
                  <a:ea typeface="맑은 고딕"/>
                  <a:cs typeface="Calibri"/>
                </a:endParaRPr>
              </a:p>
            </p:txBody>
          </p:sp>
          <p:sp>
            <p:nvSpPr>
              <p:cNvPr id="100" name="직사각형 49">
                <a:extLst>
                  <a:ext uri="{FF2B5EF4-FFF2-40B4-BE49-F238E27FC236}">
                    <a16:creationId xmlns:a16="http://schemas.microsoft.com/office/drawing/2014/main" id="{5262E51D-4883-177F-D074-C1EE3FF9A91D}"/>
                  </a:ext>
                </a:extLst>
              </p:cNvPr>
              <p:cNvSpPr/>
              <p:nvPr/>
            </p:nvSpPr>
            <p:spPr>
              <a:xfrm>
                <a:off x="4833755" y="4638378"/>
                <a:ext cx="2258525" cy="708268"/>
              </a:xfrm>
              <a:prstGeom prst="rect">
                <a:avLst/>
              </a:prstGeom>
            </p:spPr>
            <p:txBody>
              <a:bodyPr wrap="square" lIns="91440" tIns="45720" rIns="91440" bIns="45720" anchor="t">
                <a:spAutoFit/>
              </a:bodyPr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altLang="ko-KR" sz="1400" dirty="0">
                    <a:latin typeface="+mj-lt"/>
                    <a:ea typeface="맑은 고딕"/>
                  </a:rPr>
                  <a:t>Doing survival analysis to predict the lifetime of satellites </a:t>
                </a:r>
                <a:endParaRPr lang="it-IT" altLang="ko-KR" sz="1400" dirty="0">
                  <a:latin typeface="+mj-lt"/>
                  <a:ea typeface="맑은 고딕" pitchFamily="50" charset="-127"/>
                  <a:cs typeface="Calibri"/>
                </a:endParaRPr>
              </a:p>
            </p:txBody>
          </p:sp>
          <p:sp>
            <p:nvSpPr>
              <p:cNvPr id="101" name="직사각형 49">
                <a:extLst>
                  <a:ext uri="{FF2B5EF4-FFF2-40B4-BE49-F238E27FC236}">
                    <a16:creationId xmlns:a16="http://schemas.microsoft.com/office/drawing/2014/main" id="{7FB7D2C9-CC4D-C720-D993-F8032E51A684}"/>
                  </a:ext>
                </a:extLst>
              </p:cNvPr>
              <p:cNvSpPr/>
              <p:nvPr/>
            </p:nvSpPr>
            <p:spPr>
              <a:xfrm>
                <a:off x="6409346" y="2128717"/>
                <a:ext cx="2384781" cy="1121425"/>
              </a:xfrm>
              <a:prstGeom prst="rect">
                <a:avLst/>
              </a:prstGeom>
            </p:spPr>
            <p:txBody>
              <a:bodyPr wrap="square" lIns="91440" tIns="45720" rIns="91440" bIns="45720" anchor="t">
                <a:spAutoFit/>
              </a:bodyPr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altLang="ko-KR" sz="1400" dirty="0">
                    <a:latin typeface="+mj-lt"/>
                    <a:ea typeface="맑은 고딕"/>
                  </a:rPr>
                  <a:t>Repeating the tests using the expected lifetime produced by the survival analysis</a:t>
                </a:r>
                <a:endParaRPr lang="en-US" altLang="ko-KR" sz="1400" dirty="0">
                  <a:latin typeface="+mj-lt"/>
                  <a:ea typeface="맑은 고딕"/>
                  <a:cs typeface="Calibri"/>
                </a:endParaRP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altLang="ko-KR" sz="1400" dirty="0">
                    <a:latin typeface="+mj-lt"/>
                    <a:ea typeface="맑은 고딕"/>
                  </a:rPr>
                  <a:t>Comments</a:t>
                </a:r>
                <a:endParaRPr lang="it-IT" altLang="ko-KR" sz="1400" dirty="0">
                  <a:latin typeface="+mj-lt"/>
                  <a:ea typeface="맑은 고딕"/>
                  <a:cs typeface="Calibri"/>
                </a:endParaRPr>
              </a:p>
            </p:txBody>
          </p:sp>
          <p:pic>
            <p:nvPicPr>
              <p:cNvPr id="127" name="Elemento grafico 126" descr="Grafico a torta con riempimento a tinta unita">
                <a:extLst>
                  <a:ext uri="{FF2B5EF4-FFF2-40B4-BE49-F238E27FC236}">
                    <a16:creationId xmlns:a16="http://schemas.microsoft.com/office/drawing/2014/main" id="{E48A35DD-41B2-BC33-6063-9A4B858D41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351618" y="3901398"/>
                <a:ext cx="264979" cy="264979"/>
              </a:xfrm>
              <a:prstGeom prst="rect">
                <a:avLst/>
              </a:prstGeom>
            </p:spPr>
          </p:pic>
          <p:pic>
            <p:nvPicPr>
              <p:cNvPr id="129" name="Elemento grafico 128" descr="Appunti parzialmente spuntanti con riempimento a tinta unita">
                <a:extLst>
                  <a:ext uri="{FF2B5EF4-FFF2-40B4-BE49-F238E27FC236}">
                    <a16:creationId xmlns:a16="http://schemas.microsoft.com/office/drawing/2014/main" id="{87688CAE-E267-8248-C304-2F47E22AF8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3802666" y="3581090"/>
                <a:ext cx="290151" cy="290151"/>
              </a:xfrm>
              <a:prstGeom prst="rect">
                <a:avLst/>
              </a:prstGeom>
            </p:spPr>
          </p:pic>
          <p:pic>
            <p:nvPicPr>
              <p:cNvPr id="132" name="Elemento grafico 131" descr="Tiro a segno con riempimento a tinta unita">
                <a:extLst>
                  <a:ext uri="{FF2B5EF4-FFF2-40B4-BE49-F238E27FC236}">
                    <a16:creationId xmlns:a16="http://schemas.microsoft.com/office/drawing/2014/main" id="{F6CD78CB-87FC-F8B1-783C-430A94151A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5339507" y="3876960"/>
                <a:ext cx="313184" cy="313184"/>
              </a:xfrm>
              <a:prstGeom prst="rect">
                <a:avLst/>
              </a:prstGeom>
            </p:spPr>
          </p:pic>
        </p:grpSp>
        <p:pic>
          <p:nvPicPr>
            <p:cNvPr id="135" name="Elemento grafico 134" descr="Elenco di controllo con riempimento a tinta unita">
              <a:extLst>
                <a:ext uri="{FF2B5EF4-FFF2-40B4-BE49-F238E27FC236}">
                  <a16:creationId xmlns:a16="http://schemas.microsoft.com/office/drawing/2014/main" id="{DEE43AF8-06AD-3418-75A3-230EB4D495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095401" y="3573016"/>
              <a:ext cx="305258" cy="305258"/>
            </a:xfrm>
            <a:prstGeom prst="rect">
              <a:avLst/>
            </a:prstGeom>
          </p:spPr>
        </p:pic>
      </p:grpSp>
      <p:cxnSp>
        <p:nvCxnSpPr>
          <p:cNvPr id="16" name="직선 연결선 24">
            <a:extLst>
              <a:ext uri="{FF2B5EF4-FFF2-40B4-BE49-F238E27FC236}">
                <a16:creationId xmlns:a16="http://schemas.microsoft.com/office/drawing/2014/main" id="{2A2F10DE-30B3-9FE4-C911-7273EE6B1009}"/>
              </a:ext>
            </a:extLst>
          </p:cNvPr>
          <p:cNvCxnSpPr>
            <a:cxnSpLocks/>
          </p:cNvCxnSpPr>
          <p:nvPr/>
        </p:nvCxnSpPr>
        <p:spPr>
          <a:xfrm flipV="1">
            <a:off x="6514198" y="1563354"/>
            <a:ext cx="0" cy="1944835"/>
          </a:xfrm>
          <a:prstGeom prst="line">
            <a:avLst/>
          </a:prstGeom>
          <a:ln w="28575">
            <a:solidFill>
              <a:srgbClr val="254061"/>
            </a:solidFill>
            <a:headEnd type="none" w="med" len="med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06575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1">
      <a:majorFont>
        <a:latin typeface="Calibri"/>
        <a:ea typeface="맑은 고딕"/>
        <a:cs typeface=""/>
      </a:majorFont>
      <a:minorFont>
        <a:latin typeface="Calibri Light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351</Words>
  <Application>Microsoft Office PowerPoint</Application>
  <PresentationFormat>Presentazione su schermo (4:3)</PresentationFormat>
  <Paragraphs>53</Paragraphs>
  <Slides>4</Slides>
  <Notes>1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7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4</vt:i4>
      </vt:variant>
    </vt:vector>
  </HeadingPairs>
  <TitlesOfParts>
    <vt:vector size="12" baseType="lpstr">
      <vt:lpstr>Calibri Light</vt:lpstr>
      <vt:lpstr>Noto Sans</vt:lpstr>
      <vt:lpstr>Calibri</vt:lpstr>
      <vt:lpstr>Arial</vt:lpstr>
      <vt:lpstr>굴림체</vt:lpstr>
      <vt:lpstr>Wingdings</vt:lpstr>
      <vt:lpstr>맑은 고딕</vt:lpstr>
      <vt:lpstr>Office 테마</vt:lpstr>
      <vt:lpstr>SURVIVAL ANALYSIS TO SUPPORT SATELLITES LIFETIME PREDICTION</vt:lpstr>
      <vt:lpstr>Dataset description</vt:lpstr>
      <vt:lpstr>Goals of the project</vt:lpstr>
      <vt:lpstr>Tentative analytical workflow</vt:lpstr>
    </vt:vector>
  </TitlesOfParts>
  <Manager>Slide Members</Manager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Members</dc:title>
  <dc:subject>Powerpoint Templates , Diagram, Chart, Google slides, Keynote</dc:subject>
  <dc:creator>Slide Members by HS.SEO</dc:creator>
  <cp:keywords>SlideMembers, ppt, PPT Templates, Presentation, Diagram, Chart, Yesform, Google slides, Keynote, Free Slides</cp:keywords>
  <dc:description>The copyright of this document is at Slide Members. Unauthorized copying may result in legal sanctions.</dc:description>
  <cp:lastModifiedBy>Darvin Koka</cp:lastModifiedBy>
  <cp:revision>1</cp:revision>
  <dcterms:created xsi:type="dcterms:W3CDTF">2010-02-01T08:03:16Z</dcterms:created>
  <dcterms:modified xsi:type="dcterms:W3CDTF">2023-11-21T14:23:30Z</dcterms:modified>
  <cp:category>www.slidemembers.com</cp:category>
</cp:coreProperties>
</file>